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</p:sldIdLst>
  <p:sldSz cx="3200400" cy="1828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747775"/>
          </p15:clr>
        </p15:guide>
        <p15:guide id="2" pos="100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61" autoAdjust="0"/>
    <p:restoredTop sz="94718"/>
  </p:normalViewPr>
  <p:slideViewPr>
    <p:cSldViewPr snapToGrid="0">
      <p:cViewPr varScale="1">
        <p:scale>
          <a:sx n="177" d="100"/>
          <a:sy n="177" d="100"/>
        </p:scale>
        <p:origin x="176" y="1672"/>
      </p:cViewPr>
      <p:guideLst>
        <p:guide orient="horz" pos="576"/>
        <p:guide pos="1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49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8888bff74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f8888bff74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8888bff74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f8888bff74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8888bff74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8888bff74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8888bff74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f8888bff74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8888bff74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8888bff74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8888bff74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f8888bff74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8888bff74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8888bff74_1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8888bff74_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f8888bff74_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f8888bff74_1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f8888bff74_1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f8888bff74_1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f8888bff74_1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f8888bff7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f8888bff74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** 横向折线箭头出现了问题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f8888bff74_1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f8888bff74_1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f8888bff74_1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f8888bff74_1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f8888bff74_1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f8888bff74_1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f887afc7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f887afc7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f887afc75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f887afc75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f8888bff74_1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f8888bff74_1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F5184E0E-B4BA-148D-535D-E01443CE2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5C688844-0BEE-B606-7CE5-72A7D187D4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6556DFBC-C977-A155-C71E-5A3F2B21A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548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2A4F1549-DBF8-589A-1F6A-84F5DA9B5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D5DB394A-C8FC-E768-5C7D-AAE550401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6C033138-80E7-53B5-7A75-44C24FE641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541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F8F36371-AB36-FD5D-560F-EFBBD7758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2B4C3D8A-D9AE-B557-B327-199F96BC85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85C39E9A-B380-94A8-1D88-7B145BE23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42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8888bff74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8888bff74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自下而上</a:t>
            </a:r>
            <a:r>
              <a:rPr lang="zh-CN" altLang="en-US" dirty="0"/>
              <a:t>，</a:t>
            </a:r>
            <a:r>
              <a:rPr lang="en-US" altLang="zh-CN" dirty="0"/>
              <a:t>Grace</a:t>
            </a:r>
            <a:r>
              <a:rPr lang="zh-CN" altLang="en-US" dirty="0"/>
              <a:t>，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，</a:t>
            </a:r>
            <a:r>
              <a:rPr lang="en-US" altLang="zh-CN" dirty="0"/>
              <a:t>Gratitude =&gt; Unconditional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，</a:t>
            </a:r>
            <a:r>
              <a:rPr lang="en-US" altLang="zh-CN" dirty="0"/>
              <a:t>Success</a:t>
            </a:r>
            <a:br>
              <a:rPr lang="en-US" altLang="zh-CN" dirty="0"/>
            </a:br>
            <a:r>
              <a:rPr lang="en-US" altLang="zh-CN" dirty="0"/>
              <a:t>Manually adjusted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721D5BE7-C334-8225-9964-330A42A4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D4BB06C8-873A-92E2-403E-0EC6E58595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17D96731-F9C8-ACE2-CF56-E4842D3BB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170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8A123384-2339-9D5A-8AD5-48319F25C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89FA2B21-FF15-D224-5F26-15FE23A58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814A76FF-9F08-E89B-E9D0-683F92400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355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DA8C66E6-BD7C-5173-7442-F171EC416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B65613B4-14EF-918C-F93D-586AA5433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8F9BF3AD-668A-4411-9043-3E4010636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6085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9B623AAD-8E91-11E8-A1B6-7A04B45DA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C06B67C5-48E5-1AC5-EB9B-AA7642AE9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DBFADC73-8DFE-6445-EC26-3E2FF1A6DB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2277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AD21DC53-6530-038F-1E34-A09F48ACA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6158F0C4-9B4B-7631-86D6-46F6AB95F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11C98585-8676-A07E-ADCC-723DB4B274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5893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F7113F6A-0DDE-9A62-56B8-3B42719A1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BFF64D9A-C1A9-9940-6AE1-BCB98F2CD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E41C8602-4D9F-EC49-DB1C-A2D2D26E2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3789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F9EF8AF7-6DC4-D94F-038A-CC90AFC7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3A0649EE-BEF6-02B2-A53E-67D2665240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BA9FA94D-23EA-6853-937F-A430DEEF1B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8516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F6DDAF43-02DD-BDF0-12A5-DB99A9433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D8F3C8DD-1C3A-5E0A-819B-598415B0F7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61B25F49-8DB7-D953-B887-3BC3BD0322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Thinking</a:t>
            </a:r>
            <a:r>
              <a:rPr lang="zh-CN" altLang="en-US" dirty="0"/>
              <a:t> </a:t>
            </a:r>
            <a:r>
              <a:rPr lang="en-US" altLang="zh-CN" dirty="0"/>
              <a:t>goes</a:t>
            </a:r>
            <a:r>
              <a:rPr lang="zh-CN" altLang="en-US" dirty="0"/>
              <a:t>  </a:t>
            </a:r>
            <a:r>
              <a:rPr lang="en-US" altLang="zh-CN" dirty="0"/>
              <a:t>above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885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B1B2C308-833D-1085-101C-7BF5C7B24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D3A9021F-6026-EA7D-8AFF-7E170F8869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0C0E0E21-5D74-9711-3986-62DAB877B1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010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F3CC0CE8-5E36-5F22-5A34-0998D6BB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22457401-C213-36A1-6725-1A7B225B8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4CB61851-A954-5888-7F4B-8BB74E1FB3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658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8888bff74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8888bff74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2950D7F6-A714-B70F-DD5E-083DFC45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29D8DDE5-8B41-CDD5-8FAE-F2445F9892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856295F3-B8E3-0A32-EBE5-1AC808872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437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8B8EB724-9C1D-EF5A-6E12-47F4BB29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411D0743-1245-FDF3-DAB7-43DF3816A4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B2C45214-728B-714C-27FB-FC8C8A794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15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4FB6FE1C-1D3F-1E41-64AA-3BF7326BD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61BD7CAC-1679-C3FE-0A99-4442E89257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8D228F1A-5B55-43E9-81EF-0567E8BFF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9944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1662A678-0B3E-56F1-9395-3BAD264EB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A31431FE-E4CF-8BC3-2034-F9BD4D611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5B5497FF-18BE-A47A-2FD7-B32E9F4DC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460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411576B9-8F65-D6F5-483A-B1FD55FB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52F73119-486A-3180-C231-4A3C52FB7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8B4849D2-A3F7-4023-D98B-1095CCBCAB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608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35DB1AB9-F5F5-B33B-DD25-C8FB6925C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1A2A3488-C6C7-0413-D1BD-B40A1BE3A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8D846F3F-BF05-9800-55DF-01ED457CE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2562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82F2076A-4F0D-BA3F-1966-18AF6CE56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EF6A6FDD-EB75-A324-FEA9-88A699A204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DA3AB640-BD8A-D3F9-8BE5-3E889B2B0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3057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3E313914-5097-C721-A223-508087F3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64601848-3309-B94A-7697-104AB6DEFC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5998A8DA-E930-BF2A-D6D4-3ED3F4E5DA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2271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8DB73353-5300-A797-87F4-9021CDF9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0326CA6E-8D57-2473-0F07-46132BF165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5B05368E-C971-76C5-CA9A-1088987896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739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507F8401-4C96-064C-2E6C-1647A37E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BE830F42-850B-8B35-3EC7-D44195F25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28F7C925-2C71-2771-001C-5F672199C4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676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8888bff74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8888bff74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D65A700A-F4AC-0CF3-DAD7-85A9A4EC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3A94B90E-B103-22A0-FA3E-47A12768B0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D00DFE68-5EE2-4A7D-54C0-282817B54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3804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AE0B39BF-7CC1-E55D-7252-96D6CBB41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8A410D25-87B9-DBBC-6E99-4B4E855B76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C1EAE8AE-F48A-F0DA-8D49-B04010515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878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16610DB2-5650-E652-6E7B-0E8E3529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ABD52A5D-B0C9-5809-7D22-B94D5C1F94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7F619675-DAA5-14D7-8CFB-6FA81C1EE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6842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D1F3133D-C5C4-0FD8-A394-FD06734D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7F34E0EC-49DD-97F1-C47E-11DD8AA11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C7DA2D8F-86C2-75B1-203C-56E4E5CE6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613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B73D3CA4-3047-56C0-DFA2-DA430CE2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1F83AEE4-2A15-2AE7-ACFD-B1F24924F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A4BC84E6-461C-41D1-E5AE-AE8090E5A9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3565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DFC884B9-59BC-6C8F-B28A-65584FC17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E87F2501-C884-EE99-463D-0964C7CFED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8B586D50-4F24-A08E-4B43-752D90996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565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>
          <a:extLst>
            <a:ext uri="{FF2B5EF4-FFF2-40B4-BE49-F238E27FC236}">
              <a16:creationId xmlns:a16="http://schemas.microsoft.com/office/drawing/2014/main" id="{8CB61309-7042-50FC-568E-57EE1837F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f8888bff74_1_600:notes">
            <a:extLst>
              <a:ext uri="{FF2B5EF4-FFF2-40B4-BE49-F238E27FC236}">
                <a16:creationId xmlns:a16="http://schemas.microsoft.com/office/drawing/2014/main" id="{A53C51D8-B2E5-9817-DB3E-A3B227AD18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f8888bff74_1_600:notes">
            <a:extLst>
              <a:ext uri="{FF2B5EF4-FFF2-40B4-BE49-F238E27FC236}">
                <a16:creationId xmlns:a16="http://schemas.microsoft.com/office/drawing/2014/main" id="{C0B23222-5DE2-EF0D-FFE3-16A2056070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48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8888bff74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8888bff74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8888bff74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8888bff74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8888bff74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8888bff74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8888bff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5800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8888bff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9098" y="264740"/>
            <a:ext cx="2982210" cy="729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2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9095" y="1007691"/>
            <a:ext cx="2982210" cy="281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8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965361" y="1658035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965361" y="1658035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09095" y="158233"/>
            <a:ext cx="2982210" cy="203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9095" y="409769"/>
            <a:ext cx="2982210" cy="121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18" lvl="0" indent="-12001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320035" lvl="1" indent="-1111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480053" lvl="2" indent="-1111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640071" lvl="3" indent="-1111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800088" lvl="4" indent="-1111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960106" lvl="5" indent="-1111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1120123" lvl="6" indent="-1111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280141" lvl="7" indent="-1111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440158" lvl="8" indent="-1111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965361" y="1658035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09095" y="158233"/>
            <a:ext cx="2982210" cy="203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09095" y="409769"/>
            <a:ext cx="1399965" cy="121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18" lvl="0" indent="-1111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90"/>
            </a:lvl1pPr>
            <a:lvl2pPr marL="320035" lvl="1" indent="-1066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2pPr>
            <a:lvl3pPr marL="480053" lvl="2" indent="-1066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3pPr>
            <a:lvl4pPr marL="640071" lvl="3" indent="-1066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4pPr>
            <a:lvl5pPr marL="800088" lvl="4" indent="-1066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5pPr>
            <a:lvl6pPr marL="960106" lvl="5" indent="-1066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6pPr>
            <a:lvl7pPr marL="1120123" lvl="6" indent="-1066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7pPr>
            <a:lvl8pPr marL="1280141" lvl="7" indent="-1066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8pPr>
            <a:lvl9pPr marL="1440158" lvl="8" indent="-1066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691340" y="409769"/>
            <a:ext cx="1399965" cy="121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18" lvl="0" indent="-1111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90"/>
            </a:lvl1pPr>
            <a:lvl2pPr marL="320035" lvl="1" indent="-1066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2pPr>
            <a:lvl3pPr marL="480053" lvl="2" indent="-1066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3pPr>
            <a:lvl4pPr marL="640071" lvl="3" indent="-1066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4pPr>
            <a:lvl5pPr marL="800088" lvl="4" indent="-1066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5pPr>
            <a:lvl6pPr marL="960106" lvl="5" indent="-1066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6pPr>
            <a:lvl7pPr marL="1120123" lvl="6" indent="-1066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7pPr>
            <a:lvl8pPr marL="1280141" lvl="7" indent="-1066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8pPr>
            <a:lvl9pPr marL="1440158" lvl="8" indent="-1066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2965361" y="1658035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9095" y="158233"/>
            <a:ext cx="2982210" cy="203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965361" y="1658035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09095" y="197549"/>
            <a:ext cx="982800" cy="268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84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09095" y="494082"/>
            <a:ext cx="982800" cy="1130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18" lvl="0" indent="-1066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1pPr>
            <a:lvl2pPr marL="320035" lvl="1" indent="-1066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2pPr>
            <a:lvl3pPr marL="480053" lvl="2" indent="-1066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3pPr>
            <a:lvl4pPr marL="640071" lvl="3" indent="-1066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4pPr>
            <a:lvl5pPr marL="800088" lvl="4" indent="-1066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5pPr>
            <a:lvl6pPr marL="960106" lvl="5" indent="-1066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6pPr>
            <a:lvl7pPr marL="1120123" lvl="6" indent="-1066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420"/>
            </a:lvl7pPr>
            <a:lvl8pPr marL="1280141" lvl="7" indent="-1066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420"/>
            </a:lvl8pPr>
            <a:lvl9pPr marL="1440158" lvl="8" indent="-1066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42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2965361" y="1658035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71588" y="160055"/>
            <a:ext cx="2228730" cy="1454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168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965361" y="1658035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600200" y="-44"/>
            <a:ext cx="1600200" cy="18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92925" y="438462"/>
            <a:ext cx="1415820" cy="5270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47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92925" y="996651"/>
            <a:ext cx="1415820" cy="439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35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728825" y="257451"/>
            <a:ext cx="1342950" cy="1313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160018" lvl="0" indent="-12001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320035" lvl="1" indent="-1111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480053" lvl="2" indent="-1111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640071" lvl="3" indent="-1111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800088" lvl="4" indent="-1111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960106" lvl="5" indent="-1111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1120123" lvl="6" indent="-1111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280141" lvl="7" indent="-1111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440158" lvl="8" indent="-1111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2965361" y="1658035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09095" y="1504206"/>
            <a:ext cx="2099580" cy="215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160018" lvl="0" indent="-800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2965361" y="1658035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09095" y="393291"/>
            <a:ext cx="2982210" cy="6981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09095" y="1120793"/>
            <a:ext cx="2982210" cy="462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60018" lvl="0" indent="-12001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320035" lvl="1" indent="-1111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480053" lvl="2" indent="-1111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640071" lvl="3" indent="-1111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800088" lvl="4" indent="-1111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960106" lvl="5" indent="-1111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1120123" lvl="6" indent="-1111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280141" lvl="7" indent="-1111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440158" lvl="8" indent="-1111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2965361" y="1658035"/>
            <a:ext cx="192045" cy="1399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9095" y="158233"/>
            <a:ext cx="2982210" cy="20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9095" y="409769"/>
            <a:ext cx="2982210" cy="121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965361" y="1658035"/>
            <a:ext cx="192045" cy="13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350">
                <a:solidFill>
                  <a:schemeClr val="dk2"/>
                </a:solidFill>
              </a:defRPr>
            </a:lvl1pPr>
            <a:lvl2pPr lvl="1" algn="r">
              <a:buNone/>
              <a:defRPr sz="350">
                <a:solidFill>
                  <a:schemeClr val="dk2"/>
                </a:solidFill>
              </a:defRPr>
            </a:lvl2pPr>
            <a:lvl3pPr lvl="2" algn="r">
              <a:buNone/>
              <a:defRPr sz="350">
                <a:solidFill>
                  <a:schemeClr val="dk2"/>
                </a:solidFill>
              </a:defRPr>
            </a:lvl3pPr>
            <a:lvl4pPr lvl="3" algn="r">
              <a:buNone/>
              <a:defRPr sz="350">
                <a:solidFill>
                  <a:schemeClr val="dk2"/>
                </a:solidFill>
              </a:defRPr>
            </a:lvl4pPr>
            <a:lvl5pPr lvl="4" algn="r">
              <a:buNone/>
              <a:defRPr sz="350">
                <a:solidFill>
                  <a:schemeClr val="dk2"/>
                </a:solidFill>
              </a:defRPr>
            </a:lvl5pPr>
            <a:lvl6pPr lvl="5" algn="r">
              <a:buNone/>
              <a:defRPr sz="350">
                <a:solidFill>
                  <a:schemeClr val="dk2"/>
                </a:solidFill>
              </a:defRPr>
            </a:lvl6pPr>
            <a:lvl7pPr lvl="6" algn="r">
              <a:buNone/>
              <a:defRPr sz="350">
                <a:solidFill>
                  <a:schemeClr val="dk2"/>
                </a:solidFill>
              </a:defRPr>
            </a:lvl7pPr>
            <a:lvl8pPr lvl="7" algn="r">
              <a:buNone/>
              <a:defRPr sz="350">
                <a:solidFill>
                  <a:schemeClr val="dk2"/>
                </a:solidFill>
              </a:defRPr>
            </a:lvl8pPr>
            <a:lvl9pPr lvl="8" algn="r">
              <a:buNone/>
              <a:defRPr sz="3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9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123044" y="295321"/>
            <a:ext cx="886019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Serenity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702184" y="925145"/>
            <a:ext cx="85757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Make a Difference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582506" y="611780"/>
            <a:ext cx="85757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Humor</a:t>
            </a:r>
            <a:endParaRPr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142346" y="1484708"/>
            <a:ext cx="85757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Discipline</a:t>
            </a:r>
            <a:endParaRPr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702183" y="594001"/>
            <a:ext cx="857570" cy="18438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General Love</a:t>
            </a:r>
            <a:b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Friend + Romantic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6670" y="89047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84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Bleecker Alexander</a:t>
            </a:r>
            <a:endParaRPr sz="840" b="1" dirty="0">
              <a:solidFill>
                <a:srgbClr val="1A191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582508" y="925142"/>
            <a:ext cx="85757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Intellectualism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582508" y="1185064"/>
            <a:ext cx="85757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Accomplishment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1702184" y="1185064"/>
            <a:ext cx="85757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63;p13"/>
          <p:cNvCxnSpPr>
            <a:stCxn id="54" idx="2"/>
            <a:endCxn id="56" idx="0"/>
          </p:cNvCxnSpPr>
          <p:nvPr/>
        </p:nvCxnSpPr>
        <p:spPr>
          <a:xfrm flipH="1">
            <a:off x="1011291" y="427306"/>
            <a:ext cx="554763" cy="18447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3"/>
          <p:cNvCxnSpPr>
            <a:stCxn id="54" idx="2"/>
            <a:endCxn id="58" idx="0"/>
          </p:cNvCxnSpPr>
          <p:nvPr/>
        </p:nvCxnSpPr>
        <p:spPr>
          <a:xfrm>
            <a:off x="1566054" y="427306"/>
            <a:ext cx="564914" cy="1666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3"/>
          <p:cNvCxnSpPr>
            <a:stCxn id="58" idx="2"/>
            <a:endCxn id="55" idx="0"/>
          </p:cNvCxnSpPr>
          <p:nvPr/>
        </p:nvCxnSpPr>
        <p:spPr>
          <a:xfrm>
            <a:off x="2130968" y="778381"/>
            <a:ext cx="1" cy="14676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66;p13"/>
          <p:cNvCxnSpPr>
            <a:stCxn id="55" idx="2"/>
            <a:endCxn id="62" idx="0"/>
          </p:cNvCxnSpPr>
          <p:nvPr/>
        </p:nvCxnSpPr>
        <p:spPr>
          <a:xfrm>
            <a:off x="2130969" y="1057130"/>
            <a:ext cx="0" cy="12793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67;p13"/>
          <p:cNvCxnSpPr>
            <a:stCxn id="61" idx="2"/>
            <a:endCxn id="57" idx="1"/>
          </p:cNvCxnSpPr>
          <p:nvPr/>
        </p:nvCxnSpPr>
        <p:spPr>
          <a:xfrm rot="16200000" flipH="1">
            <a:off x="959993" y="1368348"/>
            <a:ext cx="233652" cy="131053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68;p13"/>
          <p:cNvCxnSpPr>
            <a:stCxn id="62" idx="2"/>
            <a:endCxn id="57" idx="3"/>
          </p:cNvCxnSpPr>
          <p:nvPr/>
        </p:nvCxnSpPr>
        <p:spPr>
          <a:xfrm rot="5400000">
            <a:off x="1948617" y="1368349"/>
            <a:ext cx="233652" cy="131053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69;p13"/>
          <p:cNvCxnSpPr>
            <a:stCxn id="56" idx="2"/>
            <a:endCxn id="60" idx="0"/>
          </p:cNvCxnSpPr>
          <p:nvPr/>
        </p:nvCxnSpPr>
        <p:spPr>
          <a:xfrm>
            <a:off x="1011291" y="743765"/>
            <a:ext cx="2" cy="181377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3"/>
          <p:cNvCxnSpPr>
            <a:stCxn id="60" idx="2"/>
            <a:endCxn id="61" idx="0"/>
          </p:cNvCxnSpPr>
          <p:nvPr/>
        </p:nvCxnSpPr>
        <p:spPr>
          <a:xfrm>
            <a:off x="1011293" y="1057127"/>
            <a:ext cx="0" cy="127937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Wellbeing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2231527" y="99108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604854" y="61178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1449198" y="137220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2284389" y="61584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Adventure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" sz="840" dirty="0">
                <a:sym typeface="Calibri"/>
              </a:rPr>
              <a:t>Di Jing </a:t>
            </a:r>
            <a:endParaRPr sz="840" dirty="0">
              <a:sym typeface="Calibri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604851" y="99108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Empowerment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1449204" y="99108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1449201" y="60720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Google Shape;264;p22"/>
          <p:cNvCxnSpPr>
            <a:stCxn id="257" idx="0"/>
            <a:endCxn id="259" idx="0"/>
          </p:cNvCxnSpPr>
          <p:nvPr/>
        </p:nvCxnSpPr>
        <p:spPr>
          <a:xfrm rot="-5400000" flipH="1">
            <a:off x="1717958" y="-225961"/>
            <a:ext cx="4095" cy="1679580"/>
          </a:xfrm>
          <a:prstGeom prst="bentConnector3">
            <a:avLst>
              <a:gd name="adj1" fmla="val -202115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22"/>
          <p:cNvCxnSpPr>
            <a:stCxn id="255" idx="2"/>
          </p:cNvCxnSpPr>
          <p:nvPr/>
        </p:nvCxnSpPr>
        <p:spPr>
          <a:xfrm>
            <a:off x="1724566" y="427306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22"/>
          <p:cNvCxnSpPr/>
          <p:nvPr/>
        </p:nvCxnSpPr>
        <p:spPr>
          <a:xfrm>
            <a:off x="1724566" y="523621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22"/>
          <p:cNvCxnSpPr>
            <a:stCxn id="257" idx="2"/>
            <a:endCxn id="261" idx="0"/>
          </p:cNvCxnSpPr>
          <p:nvPr/>
        </p:nvCxnSpPr>
        <p:spPr>
          <a:xfrm>
            <a:off x="880215" y="739671"/>
            <a:ext cx="0" cy="251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2"/>
          <p:cNvCxnSpPr>
            <a:stCxn id="263" idx="2"/>
            <a:endCxn id="262" idx="0"/>
          </p:cNvCxnSpPr>
          <p:nvPr/>
        </p:nvCxnSpPr>
        <p:spPr>
          <a:xfrm>
            <a:off x="1724562" y="739189"/>
            <a:ext cx="0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2"/>
          <p:cNvCxnSpPr>
            <a:stCxn id="263" idx="2"/>
            <a:endCxn id="256" idx="0"/>
          </p:cNvCxnSpPr>
          <p:nvPr/>
        </p:nvCxnSpPr>
        <p:spPr>
          <a:xfrm>
            <a:off x="1724562" y="739189"/>
            <a:ext cx="782355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2"/>
          <p:cNvCxnSpPr>
            <a:stCxn id="262" idx="2"/>
            <a:endCxn id="258" idx="0"/>
          </p:cNvCxnSpPr>
          <p:nvPr/>
        </p:nvCxnSpPr>
        <p:spPr>
          <a:xfrm>
            <a:off x="1724567" y="1123069"/>
            <a:ext cx="0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22"/>
          <p:cNvCxnSpPr>
            <a:stCxn id="259" idx="3"/>
            <a:endCxn id="258" idx="3"/>
          </p:cNvCxnSpPr>
          <p:nvPr/>
        </p:nvCxnSpPr>
        <p:spPr>
          <a:xfrm flipH="1">
            <a:off x="1999944" y="679787"/>
            <a:ext cx="835170" cy="758415"/>
          </a:xfrm>
          <a:prstGeom prst="bentConnector3">
            <a:avLst>
              <a:gd name="adj1" fmla="val -749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22"/>
          <p:cNvCxnSpPr>
            <a:stCxn id="261" idx="2"/>
            <a:endCxn id="258" idx="1"/>
          </p:cNvCxnSpPr>
          <p:nvPr/>
        </p:nvCxnSpPr>
        <p:spPr>
          <a:xfrm rot="-5400000" flipH="1">
            <a:off x="1007159" y="996122"/>
            <a:ext cx="315105" cy="56899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2"/>
          <p:cNvCxnSpPr>
            <a:stCxn id="256" idx="2"/>
          </p:cNvCxnSpPr>
          <p:nvPr/>
        </p:nvCxnSpPr>
        <p:spPr>
          <a:xfrm>
            <a:off x="2506889" y="1123070"/>
            <a:ext cx="0" cy="3125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Happiness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2284386" y="99108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Curiosity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604854" y="61178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1449198" y="137220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Determination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2284389" y="61584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Accomplishment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3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" sz="840" dirty="0">
                <a:sym typeface="Calibri"/>
              </a:rPr>
              <a:t>Anshula Johri</a:t>
            </a:r>
            <a:endParaRPr sz="840" dirty="0">
              <a:sym typeface="Calibri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604851" y="99108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Heart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1449204" y="99108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Imagination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1449201" y="60720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Wealth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23"/>
          <p:cNvCxnSpPr>
            <a:stCxn id="284" idx="2"/>
            <a:endCxn id="281" idx="0"/>
          </p:cNvCxnSpPr>
          <p:nvPr/>
        </p:nvCxnSpPr>
        <p:spPr>
          <a:xfrm>
            <a:off x="880214" y="1123067"/>
            <a:ext cx="844305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23"/>
          <p:cNvCxnSpPr>
            <a:stCxn id="280" idx="0"/>
            <a:endCxn id="282" idx="0"/>
          </p:cNvCxnSpPr>
          <p:nvPr/>
        </p:nvCxnSpPr>
        <p:spPr>
          <a:xfrm rot="-5400000" flipH="1">
            <a:off x="1717958" y="-225961"/>
            <a:ext cx="4095" cy="1679580"/>
          </a:xfrm>
          <a:prstGeom prst="bentConnector3">
            <a:avLst>
              <a:gd name="adj1" fmla="val -202115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3"/>
          <p:cNvCxnSpPr>
            <a:stCxn id="278" idx="2"/>
          </p:cNvCxnSpPr>
          <p:nvPr/>
        </p:nvCxnSpPr>
        <p:spPr>
          <a:xfrm>
            <a:off x="1724566" y="427306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23"/>
          <p:cNvCxnSpPr/>
          <p:nvPr/>
        </p:nvCxnSpPr>
        <p:spPr>
          <a:xfrm>
            <a:off x="1724566" y="523621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23"/>
          <p:cNvCxnSpPr>
            <a:stCxn id="280" idx="2"/>
            <a:endCxn id="284" idx="0"/>
          </p:cNvCxnSpPr>
          <p:nvPr/>
        </p:nvCxnSpPr>
        <p:spPr>
          <a:xfrm>
            <a:off x="880215" y="739671"/>
            <a:ext cx="0" cy="251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23"/>
          <p:cNvCxnSpPr>
            <a:stCxn id="286" idx="2"/>
            <a:endCxn id="285" idx="0"/>
          </p:cNvCxnSpPr>
          <p:nvPr/>
        </p:nvCxnSpPr>
        <p:spPr>
          <a:xfrm>
            <a:off x="1724562" y="739189"/>
            <a:ext cx="0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23"/>
          <p:cNvCxnSpPr>
            <a:stCxn id="282" idx="2"/>
            <a:endCxn id="279" idx="0"/>
          </p:cNvCxnSpPr>
          <p:nvPr/>
        </p:nvCxnSpPr>
        <p:spPr>
          <a:xfrm>
            <a:off x="2559751" y="743731"/>
            <a:ext cx="0" cy="247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23"/>
          <p:cNvCxnSpPr>
            <a:stCxn id="285" idx="2"/>
            <a:endCxn id="281" idx="0"/>
          </p:cNvCxnSpPr>
          <p:nvPr/>
        </p:nvCxnSpPr>
        <p:spPr>
          <a:xfrm>
            <a:off x="1724567" y="1123069"/>
            <a:ext cx="0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23"/>
          <p:cNvCxnSpPr>
            <a:stCxn id="279" idx="2"/>
            <a:endCxn id="281" idx="0"/>
          </p:cNvCxnSpPr>
          <p:nvPr/>
        </p:nvCxnSpPr>
        <p:spPr>
          <a:xfrm flipH="1">
            <a:off x="1724577" y="1123070"/>
            <a:ext cx="835170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/>
          <p:nvPr/>
        </p:nvSpPr>
        <p:spPr>
          <a:xfrm>
            <a:off x="1440068" y="21531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Well-Being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2562706" y="1101650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Curiosity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604854" y="53177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Character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1449198" y="129219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Confidence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4"/>
          <p:cNvSpPr/>
          <p:nvPr/>
        </p:nvSpPr>
        <p:spPr>
          <a:xfrm>
            <a:off x="2284389" y="53583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Stability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" sz="840" dirty="0">
                <a:sym typeface="Calibri"/>
              </a:rPr>
              <a:t>Vanessa Lee</a:t>
            </a:r>
            <a:endParaRPr sz="840" dirty="0">
              <a:sym typeface="Calibri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04851" y="91107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1449204" y="91107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Fortitude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1449201" y="52719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Ambition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p24"/>
          <p:cNvCxnSpPr>
            <a:stCxn id="302" idx="0"/>
            <a:endCxn id="304" idx="0"/>
          </p:cNvCxnSpPr>
          <p:nvPr/>
        </p:nvCxnSpPr>
        <p:spPr>
          <a:xfrm rot="-5400000" flipH="1">
            <a:off x="1717958" y="-305971"/>
            <a:ext cx="4095" cy="1679580"/>
          </a:xfrm>
          <a:prstGeom prst="bentConnector3">
            <a:avLst>
              <a:gd name="adj1" fmla="val -202115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24"/>
          <p:cNvCxnSpPr>
            <a:stCxn id="300" idx="2"/>
          </p:cNvCxnSpPr>
          <p:nvPr/>
        </p:nvCxnSpPr>
        <p:spPr>
          <a:xfrm>
            <a:off x="1724566" y="347296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24"/>
          <p:cNvCxnSpPr/>
          <p:nvPr/>
        </p:nvCxnSpPr>
        <p:spPr>
          <a:xfrm>
            <a:off x="1724566" y="443611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24"/>
          <p:cNvCxnSpPr>
            <a:stCxn id="302" idx="2"/>
            <a:endCxn id="306" idx="0"/>
          </p:cNvCxnSpPr>
          <p:nvPr/>
        </p:nvCxnSpPr>
        <p:spPr>
          <a:xfrm>
            <a:off x="880215" y="659661"/>
            <a:ext cx="0" cy="251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24"/>
          <p:cNvCxnSpPr>
            <a:stCxn id="308" idx="2"/>
            <a:endCxn id="307" idx="0"/>
          </p:cNvCxnSpPr>
          <p:nvPr/>
        </p:nvCxnSpPr>
        <p:spPr>
          <a:xfrm>
            <a:off x="1724562" y="659179"/>
            <a:ext cx="0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24"/>
          <p:cNvCxnSpPr>
            <a:endCxn id="301" idx="0"/>
          </p:cNvCxnSpPr>
          <p:nvPr/>
        </p:nvCxnSpPr>
        <p:spPr>
          <a:xfrm>
            <a:off x="2559607" y="873275"/>
            <a:ext cx="278460" cy="2283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24"/>
          <p:cNvCxnSpPr>
            <a:stCxn id="307" idx="2"/>
            <a:endCxn id="303" idx="0"/>
          </p:cNvCxnSpPr>
          <p:nvPr/>
        </p:nvCxnSpPr>
        <p:spPr>
          <a:xfrm>
            <a:off x="1724567" y="1043059"/>
            <a:ext cx="0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24"/>
          <p:cNvCxnSpPr>
            <a:endCxn id="303" idx="3"/>
          </p:cNvCxnSpPr>
          <p:nvPr/>
        </p:nvCxnSpPr>
        <p:spPr>
          <a:xfrm flipH="1">
            <a:off x="1999923" y="874561"/>
            <a:ext cx="561540" cy="4836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24"/>
          <p:cNvCxnSpPr>
            <a:stCxn id="304" idx="2"/>
          </p:cNvCxnSpPr>
          <p:nvPr/>
        </p:nvCxnSpPr>
        <p:spPr>
          <a:xfrm>
            <a:off x="2559752" y="663721"/>
            <a:ext cx="1155" cy="2108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24"/>
          <p:cNvSpPr/>
          <p:nvPr/>
        </p:nvSpPr>
        <p:spPr>
          <a:xfrm>
            <a:off x="2284386" y="158008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Belonging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9" name="Google Shape;319;p24"/>
          <p:cNvCxnSpPr>
            <a:stCxn id="303" idx="3"/>
            <a:endCxn id="318" idx="0"/>
          </p:cNvCxnSpPr>
          <p:nvPr/>
        </p:nvCxnSpPr>
        <p:spPr>
          <a:xfrm>
            <a:off x="1999923" y="1358192"/>
            <a:ext cx="559860" cy="2218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Happiness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5"/>
          <p:cNvSpPr/>
          <p:nvPr/>
        </p:nvSpPr>
        <p:spPr>
          <a:xfrm>
            <a:off x="2009028" y="92514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889350" y="611780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Respect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5"/>
          <p:cNvSpPr/>
          <p:nvPr/>
        </p:nvSpPr>
        <p:spPr>
          <a:xfrm>
            <a:off x="2009027" y="61023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84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Yucan</a:t>
            </a:r>
            <a:r>
              <a:rPr lang="en" sz="84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Liu</a:t>
            </a:r>
            <a:endParaRPr sz="840" b="1" dirty="0">
              <a:solidFill>
                <a:srgbClr val="1A191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889352" y="92514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Achievement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5"/>
          <p:cNvSpPr/>
          <p:nvPr/>
        </p:nvSpPr>
        <p:spPr>
          <a:xfrm>
            <a:off x="527522" y="1317049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5"/>
          <p:cNvSpPr/>
          <p:nvPr/>
        </p:nvSpPr>
        <p:spPr>
          <a:xfrm>
            <a:off x="2009028" y="1316979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25"/>
          <p:cNvCxnSpPr>
            <a:stCxn id="324" idx="2"/>
            <a:endCxn id="326" idx="0"/>
          </p:cNvCxnSpPr>
          <p:nvPr/>
        </p:nvCxnSpPr>
        <p:spPr>
          <a:xfrm flipH="1">
            <a:off x="1164706" y="427306"/>
            <a:ext cx="559860" cy="1844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25"/>
          <p:cNvCxnSpPr>
            <a:stCxn id="324" idx="2"/>
            <a:endCxn id="327" idx="0"/>
          </p:cNvCxnSpPr>
          <p:nvPr/>
        </p:nvCxnSpPr>
        <p:spPr>
          <a:xfrm>
            <a:off x="1724566" y="427306"/>
            <a:ext cx="559860" cy="1829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25"/>
          <p:cNvCxnSpPr>
            <a:stCxn id="327" idx="2"/>
            <a:endCxn id="325" idx="0"/>
          </p:cNvCxnSpPr>
          <p:nvPr/>
        </p:nvCxnSpPr>
        <p:spPr>
          <a:xfrm>
            <a:off x="2284389" y="742218"/>
            <a:ext cx="0" cy="1829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5"/>
          <p:cNvCxnSpPr>
            <a:stCxn id="325" idx="2"/>
            <a:endCxn id="331" idx="0"/>
          </p:cNvCxnSpPr>
          <p:nvPr/>
        </p:nvCxnSpPr>
        <p:spPr>
          <a:xfrm>
            <a:off x="2284389" y="1057130"/>
            <a:ext cx="0" cy="259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5"/>
          <p:cNvCxnSpPr>
            <a:stCxn id="326" idx="2"/>
            <a:endCxn id="329" idx="0"/>
          </p:cNvCxnSpPr>
          <p:nvPr/>
        </p:nvCxnSpPr>
        <p:spPr>
          <a:xfrm>
            <a:off x="1164711" y="743765"/>
            <a:ext cx="0" cy="181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7" name="Google Shape;337;p25"/>
          <p:cNvCxnSpPr>
            <a:stCxn id="329" idx="2"/>
            <a:endCxn id="330" idx="0"/>
          </p:cNvCxnSpPr>
          <p:nvPr/>
        </p:nvCxnSpPr>
        <p:spPr>
          <a:xfrm flipH="1">
            <a:off x="802885" y="1057127"/>
            <a:ext cx="361830" cy="259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8" name="Google Shape;338;p25"/>
          <p:cNvSpPr/>
          <p:nvPr/>
        </p:nvSpPr>
        <p:spPr>
          <a:xfrm>
            <a:off x="1164716" y="1317049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Wealth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9" name="Google Shape;339;p25"/>
          <p:cNvCxnSpPr>
            <a:stCxn id="329" idx="2"/>
            <a:endCxn id="338" idx="0"/>
          </p:cNvCxnSpPr>
          <p:nvPr/>
        </p:nvCxnSpPr>
        <p:spPr>
          <a:xfrm>
            <a:off x="1164716" y="1057127"/>
            <a:ext cx="275415" cy="259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Inner Peace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2284386" y="99108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Fairness</a:t>
            </a:r>
            <a:endParaRPr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604854" y="61178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1324835" y="137220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Legacy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>
            <a:off x="2284389" y="61584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Gratitude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840" b="1" dirty="0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Lily MacGregor</a:t>
            </a:r>
            <a:endParaRPr sz="840" b="1" dirty="0">
              <a:solidFill>
                <a:srgbClr val="1A191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6"/>
          <p:cNvSpPr/>
          <p:nvPr/>
        </p:nvSpPr>
        <p:spPr>
          <a:xfrm>
            <a:off x="1007474" y="99108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1687875" y="991084"/>
            <a:ext cx="638512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Acknowledgment</a:t>
            </a:r>
            <a:endParaRPr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6"/>
          <p:cNvSpPr/>
          <p:nvPr/>
        </p:nvSpPr>
        <p:spPr>
          <a:xfrm>
            <a:off x="1449201" y="60720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Success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3" name="Google Shape;353;p26"/>
          <p:cNvCxnSpPr>
            <a:stCxn id="346" idx="0"/>
            <a:endCxn id="348" idx="0"/>
          </p:cNvCxnSpPr>
          <p:nvPr/>
        </p:nvCxnSpPr>
        <p:spPr>
          <a:xfrm rot="-5400000" flipH="1">
            <a:off x="1717958" y="-225961"/>
            <a:ext cx="4095" cy="1679580"/>
          </a:xfrm>
          <a:prstGeom prst="bentConnector3">
            <a:avLst>
              <a:gd name="adj1" fmla="val -202115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6"/>
          <p:cNvCxnSpPr>
            <a:stCxn id="344" idx="2"/>
          </p:cNvCxnSpPr>
          <p:nvPr/>
        </p:nvCxnSpPr>
        <p:spPr>
          <a:xfrm>
            <a:off x="1724566" y="427306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26"/>
          <p:cNvCxnSpPr/>
          <p:nvPr/>
        </p:nvCxnSpPr>
        <p:spPr>
          <a:xfrm>
            <a:off x="1724566" y="523621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26"/>
          <p:cNvCxnSpPr>
            <a:stCxn id="352" idx="2"/>
            <a:endCxn id="350" idx="0"/>
          </p:cNvCxnSpPr>
          <p:nvPr/>
        </p:nvCxnSpPr>
        <p:spPr>
          <a:xfrm flipH="1">
            <a:off x="1282827" y="739189"/>
            <a:ext cx="441735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6"/>
          <p:cNvCxnSpPr>
            <a:cxnSpLocks/>
            <a:stCxn id="352" idx="2"/>
            <a:endCxn id="351" idx="0"/>
          </p:cNvCxnSpPr>
          <p:nvPr/>
        </p:nvCxnSpPr>
        <p:spPr>
          <a:xfrm>
            <a:off x="1724564" y="739189"/>
            <a:ext cx="282567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26"/>
          <p:cNvCxnSpPr>
            <a:stCxn id="348" idx="2"/>
            <a:endCxn id="345" idx="0"/>
          </p:cNvCxnSpPr>
          <p:nvPr/>
        </p:nvCxnSpPr>
        <p:spPr>
          <a:xfrm>
            <a:off x="2559751" y="743731"/>
            <a:ext cx="0" cy="247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26"/>
          <p:cNvCxnSpPr>
            <a:stCxn id="346" idx="1"/>
            <a:endCxn id="347" idx="1"/>
          </p:cNvCxnSpPr>
          <p:nvPr/>
        </p:nvCxnSpPr>
        <p:spPr>
          <a:xfrm>
            <a:off x="604854" y="675726"/>
            <a:ext cx="719985" cy="762510"/>
          </a:xfrm>
          <a:prstGeom prst="bentConnector3">
            <a:avLst>
              <a:gd name="adj1" fmla="val -11576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26"/>
          <p:cNvCxnSpPr>
            <a:stCxn id="345" idx="2"/>
            <a:endCxn id="347" idx="3"/>
          </p:cNvCxnSpPr>
          <p:nvPr/>
        </p:nvCxnSpPr>
        <p:spPr>
          <a:xfrm rot="5400000">
            <a:off x="2060106" y="938533"/>
            <a:ext cx="315105" cy="68418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26"/>
          <p:cNvCxnSpPr>
            <a:cxnSpLocks/>
            <a:stCxn id="350" idx="2"/>
            <a:endCxn id="351" idx="2"/>
          </p:cNvCxnSpPr>
          <p:nvPr/>
        </p:nvCxnSpPr>
        <p:spPr>
          <a:xfrm rot="16200000" flipH="1">
            <a:off x="1644983" y="760921"/>
            <a:ext cx="2" cy="724294"/>
          </a:xfrm>
          <a:prstGeom prst="bentConnector3">
            <a:avLst>
              <a:gd name="adj1" fmla="val 114301000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26"/>
          <p:cNvCxnSpPr>
            <a:endCxn id="347" idx="0"/>
          </p:cNvCxnSpPr>
          <p:nvPr/>
        </p:nvCxnSpPr>
        <p:spPr>
          <a:xfrm flipH="1">
            <a:off x="1600197" y="1209353"/>
            <a:ext cx="420" cy="1628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/>
          <p:nvPr/>
        </p:nvSpPr>
        <p:spPr>
          <a:xfrm>
            <a:off x="1440068" y="49860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Goodness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2284386" y="112926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Courage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7"/>
          <p:cNvSpPr/>
          <p:nvPr/>
        </p:nvSpPr>
        <p:spPr>
          <a:xfrm>
            <a:off x="604854" y="81506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1449198" y="157548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Optimism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2284389" y="81912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Inner Peace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840" b="1" dirty="0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Taylor McCoy</a:t>
            </a:r>
            <a:endParaRPr sz="840" b="1" dirty="0">
              <a:solidFill>
                <a:srgbClr val="1A191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604851" y="112926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Discovery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p27"/>
          <p:cNvCxnSpPr>
            <a:stCxn id="373" idx="2"/>
            <a:endCxn id="370" idx="0"/>
          </p:cNvCxnSpPr>
          <p:nvPr/>
        </p:nvCxnSpPr>
        <p:spPr>
          <a:xfrm>
            <a:off x="880214" y="1261247"/>
            <a:ext cx="844305" cy="3142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27"/>
          <p:cNvCxnSpPr>
            <a:stCxn id="369" idx="0"/>
            <a:endCxn id="371" idx="0"/>
          </p:cNvCxnSpPr>
          <p:nvPr/>
        </p:nvCxnSpPr>
        <p:spPr>
          <a:xfrm rot="-5400000" flipH="1">
            <a:off x="1717958" y="-22681"/>
            <a:ext cx="4095" cy="1679580"/>
          </a:xfrm>
          <a:prstGeom prst="bentConnector3">
            <a:avLst>
              <a:gd name="adj1" fmla="val -202115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27"/>
          <p:cNvCxnSpPr>
            <a:stCxn id="367" idx="2"/>
          </p:cNvCxnSpPr>
          <p:nvPr/>
        </p:nvCxnSpPr>
        <p:spPr>
          <a:xfrm>
            <a:off x="1724566" y="630586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27"/>
          <p:cNvCxnSpPr>
            <a:endCxn id="370" idx="0"/>
          </p:cNvCxnSpPr>
          <p:nvPr/>
        </p:nvCxnSpPr>
        <p:spPr>
          <a:xfrm>
            <a:off x="1724561" y="726878"/>
            <a:ext cx="0" cy="8486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27"/>
          <p:cNvCxnSpPr>
            <a:stCxn id="369" idx="2"/>
            <a:endCxn id="373" idx="0"/>
          </p:cNvCxnSpPr>
          <p:nvPr/>
        </p:nvCxnSpPr>
        <p:spPr>
          <a:xfrm>
            <a:off x="880215" y="942951"/>
            <a:ext cx="0" cy="1862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9" name="Google Shape;379;p27"/>
          <p:cNvCxnSpPr>
            <a:stCxn id="371" idx="2"/>
            <a:endCxn id="368" idx="0"/>
          </p:cNvCxnSpPr>
          <p:nvPr/>
        </p:nvCxnSpPr>
        <p:spPr>
          <a:xfrm>
            <a:off x="2559751" y="947011"/>
            <a:ext cx="0" cy="1822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27"/>
          <p:cNvCxnSpPr>
            <a:stCxn id="368" idx="2"/>
            <a:endCxn id="370" idx="0"/>
          </p:cNvCxnSpPr>
          <p:nvPr/>
        </p:nvCxnSpPr>
        <p:spPr>
          <a:xfrm flipH="1">
            <a:off x="1724577" y="1261250"/>
            <a:ext cx="835170" cy="3142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p27"/>
          <p:cNvSpPr/>
          <p:nvPr/>
        </p:nvSpPr>
        <p:spPr>
          <a:xfrm>
            <a:off x="1440068" y="268966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Legacy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Google Shape;382;p27"/>
          <p:cNvCxnSpPr>
            <a:stCxn id="381" idx="2"/>
          </p:cNvCxnSpPr>
          <p:nvPr/>
        </p:nvCxnSpPr>
        <p:spPr>
          <a:xfrm>
            <a:off x="1724566" y="400951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" name="Google Shape;383;p27"/>
          <p:cNvSpPr/>
          <p:nvPr/>
        </p:nvSpPr>
        <p:spPr>
          <a:xfrm>
            <a:off x="604851" y="1443501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Grit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p27"/>
          <p:cNvCxnSpPr>
            <a:stCxn id="373" idx="3"/>
            <a:endCxn id="370" idx="0"/>
          </p:cNvCxnSpPr>
          <p:nvPr/>
        </p:nvCxnSpPr>
        <p:spPr>
          <a:xfrm>
            <a:off x="1155576" y="1195254"/>
            <a:ext cx="568995" cy="3802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5" name="Google Shape;385;p27"/>
          <p:cNvCxnSpPr>
            <a:stCxn id="368" idx="1"/>
            <a:endCxn id="370" idx="0"/>
          </p:cNvCxnSpPr>
          <p:nvPr/>
        </p:nvCxnSpPr>
        <p:spPr>
          <a:xfrm flipH="1">
            <a:off x="1724525" y="1195259"/>
            <a:ext cx="559860" cy="3802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" name="Google Shape;386;p27"/>
          <p:cNvCxnSpPr>
            <a:stCxn id="383" idx="2"/>
            <a:endCxn id="370" idx="1"/>
          </p:cNvCxnSpPr>
          <p:nvPr/>
        </p:nvCxnSpPr>
        <p:spPr>
          <a:xfrm rot="-5400000" flipH="1">
            <a:off x="1131689" y="1324011"/>
            <a:ext cx="66045" cy="56899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27"/>
          <p:cNvCxnSpPr>
            <a:stCxn id="373" idx="2"/>
            <a:endCxn id="383" idx="0"/>
          </p:cNvCxnSpPr>
          <p:nvPr/>
        </p:nvCxnSpPr>
        <p:spPr>
          <a:xfrm>
            <a:off x="880213" y="1261246"/>
            <a:ext cx="0" cy="1822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Authentic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8"/>
          <p:cNvSpPr/>
          <p:nvPr/>
        </p:nvSpPr>
        <p:spPr>
          <a:xfrm>
            <a:off x="1444639" y="99108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8"/>
          <p:cNvSpPr/>
          <p:nvPr/>
        </p:nvSpPr>
        <p:spPr>
          <a:xfrm>
            <a:off x="604854" y="61178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Organization 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8"/>
          <p:cNvSpPr/>
          <p:nvPr/>
        </p:nvSpPr>
        <p:spPr>
          <a:xfrm>
            <a:off x="2284389" y="61584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Calm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8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" sz="840" dirty="0">
                <a:sym typeface="Calibri"/>
              </a:rPr>
              <a:t>Gregory Mo</a:t>
            </a:r>
            <a:endParaRPr sz="840" dirty="0">
              <a:sym typeface="Calibri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344242" y="991085"/>
            <a:ext cx="42462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Compere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8"/>
          <p:cNvSpPr/>
          <p:nvPr/>
        </p:nvSpPr>
        <p:spPr>
          <a:xfrm>
            <a:off x="880215" y="991085"/>
            <a:ext cx="45307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 Security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8"/>
          <p:cNvSpPr/>
          <p:nvPr/>
        </p:nvSpPr>
        <p:spPr>
          <a:xfrm>
            <a:off x="1449201" y="60720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Relationships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0" name="Google Shape;400;p28"/>
          <p:cNvCxnSpPr>
            <a:stCxn id="394" idx="0"/>
            <a:endCxn id="395" idx="0"/>
          </p:cNvCxnSpPr>
          <p:nvPr/>
        </p:nvCxnSpPr>
        <p:spPr>
          <a:xfrm rot="-5400000" flipH="1">
            <a:off x="1717958" y="-225961"/>
            <a:ext cx="4095" cy="1679580"/>
          </a:xfrm>
          <a:prstGeom prst="bentConnector3">
            <a:avLst>
              <a:gd name="adj1" fmla="val -202115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28"/>
          <p:cNvCxnSpPr>
            <a:stCxn id="392" idx="2"/>
          </p:cNvCxnSpPr>
          <p:nvPr/>
        </p:nvCxnSpPr>
        <p:spPr>
          <a:xfrm>
            <a:off x="1724566" y="427306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8"/>
          <p:cNvCxnSpPr/>
          <p:nvPr/>
        </p:nvCxnSpPr>
        <p:spPr>
          <a:xfrm>
            <a:off x="1724566" y="523621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3" name="Google Shape;403;p28"/>
          <p:cNvCxnSpPr>
            <a:stCxn id="394" idx="2"/>
            <a:endCxn id="397" idx="0"/>
          </p:cNvCxnSpPr>
          <p:nvPr/>
        </p:nvCxnSpPr>
        <p:spPr>
          <a:xfrm flipH="1">
            <a:off x="556500" y="739671"/>
            <a:ext cx="323715" cy="251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p28"/>
          <p:cNvCxnSpPr>
            <a:stCxn id="399" idx="2"/>
            <a:endCxn id="393" idx="0"/>
          </p:cNvCxnSpPr>
          <p:nvPr/>
        </p:nvCxnSpPr>
        <p:spPr>
          <a:xfrm flipH="1">
            <a:off x="1720047" y="739189"/>
            <a:ext cx="4515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Google Shape;405;p28"/>
          <p:cNvCxnSpPr>
            <a:stCxn id="394" idx="2"/>
            <a:endCxn id="398" idx="0"/>
          </p:cNvCxnSpPr>
          <p:nvPr/>
        </p:nvCxnSpPr>
        <p:spPr>
          <a:xfrm>
            <a:off x="880215" y="739671"/>
            <a:ext cx="226590" cy="251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6" name="Google Shape;406;p28"/>
          <p:cNvSpPr/>
          <p:nvPr/>
        </p:nvSpPr>
        <p:spPr>
          <a:xfrm>
            <a:off x="2284386" y="99108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Humor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7" name="Google Shape;407;p28"/>
          <p:cNvCxnSpPr>
            <a:stCxn id="395" idx="2"/>
            <a:endCxn id="406" idx="0"/>
          </p:cNvCxnSpPr>
          <p:nvPr/>
        </p:nvCxnSpPr>
        <p:spPr>
          <a:xfrm>
            <a:off x="2559751" y="743731"/>
            <a:ext cx="0" cy="247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Legacy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9"/>
          <p:cNvSpPr/>
          <p:nvPr/>
        </p:nvSpPr>
        <p:spPr>
          <a:xfrm>
            <a:off x="2009028" y="89847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Compassion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9"/>
          <p:cNvSpPr/>
          <p:nvPr/>
        </p:nvSpPr>
        <p:spPr>
          <a:xfrm>
            <a:off x="889350" y="611780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Actualization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9"/>
          <p:cNvSpPr/>
          <p:nvPr/>
        </p:nvSpPr>
        <p:spPr>
          <a:xfrm>
            <a:off x="1449190" y="148470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Resilience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9"/>
          <p:cNvSpPr/>
          <p:nvPr/>
        </p:nvSpPr>
        <p:spPr>
          <a:xfrm>
            <a:off x="2009027" y="612280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9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84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Edon</a:t>
            </a:r>
            <a:r>
              <a:rPr lang="en" sz="84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84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Molic</a:t>
            </a:r>
            <a:endParaRPr sz="840" b="1" dirty="0">
              <a:solidFill>
                <a:srgbClr val="1A191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9"/>
          <p:cNvSpPr/>
          <p:nvPr/>
        </p:nvSpPr>
        <p:spPr>
          <a:xfrm>
            <a:off x="889352" y="89847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Moral Courage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9"/>
          <p:cNvSpPr/>
          <p:nvPr/>
        </p:nvSpPr>
        <p:spPr>
          <a:xfrm>
            <a:off x="889352" y="118506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Discipline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9"/>
          <p:cNvSpPr/>
          <p:nvPr/>
        </p:nvSpPr>
        <p:spPr>
          <a:xfrm>
            <a:off x="2009028" y="118506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Google Shape;421;p29"/>
          <p:cNvCxnSpPr>
            <a:stCxn id="412" idx="2"/>
            <a:endCxn id="414" idx="0"/>
          </p:cNvCxnSpPr>
          <p:nvPr/>
        </p:nvCxnSpPr>
        <p:spPr>
          <a:xfrm flipH="1">
            <a:off x="1164706" y="427306"/>
            <a:ext cx="559860" cy="1844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29"/>
          <p:cNvCxnSpPr>
            <a:stCxn id="412" idx="2"/>
            <a:endCxn id="416" idx="0"/>
          </p:cNvCxnSpPr>
          <p:nvPr/>
        </p:nvCxnSpPr>
        <p:spPr>
          <a:xfrm>
            <a:off x="1724566" y="427306"/>
            <a:ext cx="559860" cy="1850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29"/>
          <p:cNvCxnSpPr>
            <a:stCxn id="416" idx="2"/>
            <a:endCxn id="413" idx="0"/>
          </p:cNvCxnSpPr>
          <p:nvPr/>
        </p:nvCxnSpPr>
        <p:spPr>
          <a:xfrm>
            <a:off x="2284389" y="740170"/>
            <a:ext cx="0" cy="1583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29"/>
          <p:cNvCxnSpPr>
            <a:stCxn id="413" idx="2"/>
            <a:endCxn id="420" idx="0"/>
          </p:cNvCxnSpPr>
          <p:nvPr/>
        </p:nvCxnSpPr>
        <p:spPr>
          <a:xfrm>
            <a:off x="2284389" y="1030460"/>
            <a:ext cx="0" cy="1545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29"/>
          <p:cNvCxnSpPr>
            <a:stCxn id="419" idx="2"/>
            <a:endCxn id="415" idx="1"/>
          </p:cNvCxnSpPr>
          <p:nvPr/>
        </p:nvCxnSpPr>
        <p:spPr>
          <a:xfrm rot="-5400000" flipH="1">
            <a:off x="1190126" y="1291639"/>
            <a:ext cx="233625" cy="28444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9"/>
          <p:cNvCxnSpPr>
            <a:stCxn id="420" idx="2"/>
            <a:endCxn id="415" idx="3"/>
          </p:cNvCxnSpPr>
          <p:nvPr/>
        </p:nvCxnSpPr>
        <p:spPr>
          <a:xfrm rot="5400000">
            <a:off x="2025354" y="1291639"/>
            <a:ext cx="233625" cy="28444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29"/>
          <p:cNvCxnSpPr>
            <a:stCxn id="414" idx="2"/>
            <a:endCxn id="418" idx="0"/>
          </p:cNvCxnSpPr>
          <p:nvPr/>
        </p:nvCxnSpPr>
        <p:spPr>
          <a:xfrm>
            <a:off x="1164711" y="743765"/>
            <a:ext cx="0" cy="1546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29"/>
          <p:cNvCxnSpPr>
            <a:stCxn id="418" idx="2"/>
            <a:endCxn id="419" idx="0"/>
          </p:cNvCxnSpPr>
          <p:nvPr/>
        </p:nvCxnSpPr>
        <p:spPr>
          <a:xfrm>
            <a:off x="1164715" y="1030456"/>
            <a:ext cx="0" cy="15456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/>
          <p:nvPr/>
        </p:nvSpPr>
        <p:spPr>
          <a:xfrm>
            <a:off x="1440068" y="21531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Connection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0"/>
          <p:cNvSpPr/>
          <p:nvPr/>
        </p:nvSpPr>
        <p:spPr>
          <a:xfrm>
            <a:off x="1449202" y="1480805"/>
            <a:ext cx="550725" cy="2076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Significant to Myself</a:t>
            </a:r>
            <a:endParaRPr sz="5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5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0"/>
          <p:cNvSpPr/>
          <p:nvPr/>
        </p:nvSpPr>
        <p:spPr>
          <a:xfrm>
            <a:off x="604854" y="53177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Inner Peace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0"/>
          <p:cNvSpPr/>
          <p:nvPr/>
        </p:nvSpPr>
        <p:spPr>
          <a:xfrm>
            <a:off x="1449198" y="122236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Fulfillment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0"/>
          <p:cNvSpPr/>
          <p:nvPr/>
        </p:nvSpPr>
        <p:spPr>
          <a:xfrm>
            <a:off x="2284389" y="53583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Unconditional Love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0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" sz="840" dirty="0">
                <a:sym typeface="Calibri"/>
              </a:rPr>
              <a:t>Daniel Moser</a:t>
            </a:r>
            <a:endParaRPr sz="840" dirty="0">
              <a:sym typeface="Calibri"/>
            </a:endParaRPr>
          </a:p>
        </p:txBody>
      </p:sp>
      <p:sp>
        <p:nvSpPr>
          <p:cNvPr id="439" name="Google Shape;439;p30"/>
          <p:cNvSpPr/>
          <p:nvPr/>
        </p:nvSpPr>
        <p:spPr>
          <a:xfrm>
            <a:off x="1449201" y="91107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Self-Growth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0"/>
          <p:cNvSpPr/>
          <p:nvPr/>
        </p:nvSpPr>
        <p:spPr>
          <a:xfrm>
            <a:off x="1449201" y="52719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Friends + Family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30"/>
          <p:cNvCxnSpPr>
            <a:stCxn id="435" idx="0"/>
            <a:endCxn id="437" idx="0"/>
          </p:cNvCxnSpPr>
          <p:nvPr/>
        </p:nvCxnSpPr>
        <p:spPr>
          <a:xfrm rot="-5400000" flipH="1">
            <a:off x="1717958" y="-305971"/>
            <a:ext cx="4095" cy="1679580"/>
          </a:xfrm>
          <a:prstGeom prst="bentConnector3">
            <a:avLst>
              <a:gd name="adj1" fmla="val -202115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30"/>
          <p:cNvCxnSpPr>
            <a:stCxn id="433" idx="2"/>
          </p:cNvCxnSpPr>
          <p:nvPr/>
        </p:nvCxnSpPr>
        <p:spPr>
          <a:xfrm>
            <a:off x="1724566" y="347296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30"/>
          <p:cNvCxnSpPr/>
          <p:nvPr/>
        </p:nvCxnSpPr>
        <p:spPr>
          <a:xfrm>
            <a:off x="1724566" y="443611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30"/>
          <p:cNvCxnSpPr>
            <a:stCxn id="435" idx="2"/>
            <a:endCxn id="439" idx="0"/>
          </p:cNvCxnSpPr>
          <p:nvPr/>
        </p:nvCxnSpPr>
        <p:spPr>
          <a:xfrm>
            <a:off x="880215" y="659661"/>
            <a:ext cx="844305" cy="251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30"/>
          <p:cNvCxnSpPr>
            <a:stCxn id="440" idx="2"/>
            <a:endCxn id="446" idx="0"/>
          </p:cNvCxnSpPr>
          <p:nvPr/>
        </p:nvCxnSpPr>
        <p:spPr>
          <a:xfrm>
            <a:off x="1724562" y="659179"/>
            <a:ext cx="0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30"/>
          <p:cNvCxnSpPr>
            <a:stCxn id="446" idx="2"/>
            <a:endCxn id="436" idx="0"/>
          </p:cNvCxnSpPr>
          <p:nvPr/>
        </p:nvCxnSpPr>
        <p:spPr>
          <a:xfrm>
            <a:off x="1724561" y="973200"/>
            <a:ext cx="0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30"/>
          <p:cNvSpPr/>
          <p:nvPr/>
        </p:nvSpPr>
        <p:spPr>
          <a:xfrm>
            <a:off x="2284386" y="122236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Make a Difference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9" name="Google Shape;449;p30"/>
          <p:cNvCxnSpPr>
            <a:stCxn id="437" idx="2"/>
            <a:endCxn id="439" idx="0"/>
          </p:cNvCxnSpPr>
          <p:nvPr/>
        </p:nvCxnSpPr>
        <p:spPr>
          <a:xfrm flipH="1">
            <a:off x="1724581" y="663721"/>
            <a:ext cx="835170" cy="247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30"/>
          <p:cNvCxnSpPr>
            <a:stCxn id="436" idx="3"/>
            <a:endCxn id="448" idx="1"/>
          </p:cNvCxnSpPr>
          <p:nvPr/>
        </p:nvCxnSpPr>
        <p:spPr>
          <a:xfrm>
            <a:off x="1999923" y="1288357"/>
            <a:ext cx="284445" cy="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30"/>
          <p:cNvCxnSpPr>
            <a:stCxn id="448" idx="2"/>
            <a:endCxn id="434" idx="3"/>
          </p:cNvCxnSpPr>
          <p:nvPr/>
        </p:nvCxnSpPr>
        <p:spPr>
          <a:xfrm rot="5400000">
            <a:off x="2164686" y="1189553"/>
            <a:ext cx="230265" cy="55986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2"/>
          <p:cNvSpPr/>
          <p:nvPr/>
        </p:nvSpPr>
        <p:spPr>
          <a:xfrm>
            <a:off x="1440068" y="616430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Harmony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2"/>
          <p:cNvSpPr/>
          <p:nvPr/>
        </p:nvSpPr>
        <p:spPr>
          <a:xfrm>
            <a:off x="2284386" y="1312186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Compassion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2"/>
          <p:cNvSpPr/>
          <p:nvPr/>
        </p:nvSpPr>
        <p:spPr>
          <a:xfrm>
            <a:off x="604854" y="932890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2"/>
          <p:cNvSpPr/>
          <p:nvPr/>
        </p:nvSpPr>
        <p:spPr>
          <a:xfrm>
            <a:off x="2284389" y="936950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2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-US" sz="840" dirty="0">
                <a:sym typeface="Calibri"/>
              </a:rPr>
              <a:t>S</a:t>
            </a:r>
            <a:r>
              <a:rPr lang="en" sz="840" dirty="0" err="1">
                <a:sym typeface="Calibri"/>
              </a:rPr>
              <a:t>ylvan</a:t>
            </a:r>
            <a:r>
              <a:rPr lang="en" sz="840" dirty="0">
                <a:sym typeface="Calibri"/>
              </a:rPr>
              <a:t> </a:t>
            </a:r>
            <a:r>
              <a:rPr lang="en-US" sz="840" dirty="0">
                <a:sym typeface="Calibri"/>
              </a:rPr>
              <a:t>R</a:t>
            </a:r>
            <a:r>
              <a:rPr lang="en" sz="840" dirty="0" err="1">
                <a:sym typeface="Calibri"/>
              </a:rPr>
              <a:t>yder</a:t>
            </a:r>
            <a:r>
              <a:rPr lang="en" sz="840" dirty="0">
                <a:sym typeface="Calibri"/>
              </a:rPr>
              <a:t> </a:t>
            </a:r>
            <a:endParaRPr sz="840" dirty="0">
              <a:sym typeface="Calibri"/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1449204" y="1312191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edication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2"/>
          <p:cNvSpPr/>
          <p:nvPr/>
        </p:nvSpPr>
        <p:spPr>
          <a:xfrm>
            <a:off x="1417907" y="928315"/>
            <a:ext cx="61330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Ambition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3" name="Google Shape;483;p32"/>
          <p:cNvCxnSpPr>
            <a:stCxn id="478" idx="0"/>
            <a:endCxn id="479" idx="0"/>
          </p:cNvCxnSpPr>
          <p:nvPr/>
        </p:nvCxnSpPr>
        <p:spPr>
          <a:xfrm rot="-5400000" flipH="1">
            <a:off x="1717959" y="95147"/>
            <a:ext cx="4095" cy="1679580"/>
          </a:xfrm>
          <a:prstGeom prst="bentConnector3">
            <a:avLst>
              <a:gd name="adj1" fmla="val -202115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32"/>
          <p:cNvCxnSpPr>
            <a:stCxn id="476" idx="2"/>
          </p:cNvCxnSpPr>
          <p:nvPr/>
        </p:nvCxnSpPr>
        <p:spPr>
          <a:xfrm>
            <a:off x="1724566" y="748414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5" name="Google Shape;485;p32"/>
          <p:cNvCxnSpPr/>
          <p:nvPr/>
        </p:nvCxnSpPr>
        <p:spPr>
          <a:xfrm>
            <a:off x="1724566" y="844730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32"/>
          <p:cNvCxnSpPr>
            <a:stCxn id="482" idx="2"/>
            <a:endCxn id="481" idx="0"/>
          </p:cNvCxnSpPr>
          <p:nvPr/>
        </p:nvCxnSpPr>
        <p:spPr>
          <a:xfrm>
            <a:off x="1724560" y="1060300"/>
            <a:ext cx="0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" name="Google Shape;487;p32"/>
          <p:cNvSpPr/>
          <p:nvPr/>
        </p:nvSpPr>
        <p:spPr>
          <a:xfrm>
            <a:off x="1440068" y="382735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Thriving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p32"/>
          <p:cNvCxnSpPr>
            <a:stCxn id="487" idx="2"/>
          </p:cNvCxnSpPr>
          <p:nvPr/>
        </p:nvCxnSpPr>
        <p:spPr>
          <a:xfrm>
            <a:off x="1724566" y="514719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9" name="Google Shape;489;p32"/>
          <p:cNvSpPr/>
          <p:nvPr/>
        </p:nvSpPr>
        <p:spPr>
          <a:xfrm>
            <a:off x="604854" y="1314237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Gratitude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p32"/>
          <p:cNvCxnSpPr>
            <a:stCxn id="478" idx="2"/>
            <a:endCxn id="489" idx="0"/>
          </p:cNvCxnSpPr>
          <p:nvPr/>
        </p:nvCxnSpPr>
        <p:spPr>
          <a:xfrm>
            <a:off x="880215" y="1060780"/>
            <a:ext cx="0" cy="2534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32"/>
          <p:cNvCxnSpPr>
            <a:stCxn id="482" idx="2"/>
            <a:endCxn id="489" idx="0"/>
          </p:cNvCxnSpPr>
          <p:nvPr/>
        </p:nvCxnSpPr>
        <p:spPr>
          <a:xfrm flipH="1">
            <a:off x="880256" y="1060299"/>
            <a:ext cx="844305" cy="25389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32"/>
          <p:cNvCxnSpPr>
            <a:stCxn id="479" idx="2"/>
            <a:endCxn id="481" idx="0"/>
          </p:cNvCxnSpPr>
          <p:nvPr/>
        </p:nvCxnSpPr>
        <p:spPr>
          <a:xfrm flipH="1">
            <a:off x="1724581" y="1064840"/>
            <a:ext cx="835170" cy="247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32"/>
          <p:cNvCxnSpPr>
            <a:stCxn id="479" idx="2"/>
            <a:endCxn id="477" idx="0"/>
          </p:cNvCxnSpPr>
          <p:nvPr/>
        </p:nvCxnSpPr>
        <p:spPr>
          <a:xfrm>
            <a:off x="2559751" y="1064840"/>
            <a:ext cx="0" cy="247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2284386" y="99108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Wisdom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604851" y="611780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Friends &amp; Family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1449190" y="137265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Focus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2284389" y="61584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Success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84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Lance </a:t>
            </a:r>
            <a:r>
              <a:rPr lang="en" sz="840" b="1" dirty="0" err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Bisesar</a:t>
            </a:r>
            <a:endParaRPr sz="840" b="1" dirty="0">
              <a:solidFill>
                <a:srgbClr val="1A191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04851" y="99108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Pleasure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Google Shape;82;p14"/>
          <p:cNvCxnSpPr>
            <a:stCxn id="75" idx="2"/>
            <a:endCxn id="77" idx="0"/>
          </p:cNvCxnSpPr>
          <p:nvPr/>
        </p:nvCxnSpPr>
        <p:spPr>
          <a:xfrm flipH="1">
            <a:off x="880262" y="427306"/>
            <a:ext cx="844305" cy="1844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4"/>
          <p:cNvCxnSpPr>
            <a:stCxn id="75" idx="2"/>
            <a:endCxn id="79" idx="0"/>
          </p:cNvCxnSpPr>
          <p:nvPr/>
        </p:nvCxnSpPr>
        <p:spPr>
          <a:xfrm>
            <a:off x="1724566" y="427306"/>
            <a:ext cx="835170" cy="1885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4"/>
          <p:cNvCxnSpPr/>
          <p:nvPr/>
        </p:nvCxnSpPr>
        <p:spPr>
          <a:xfrm>
            <a:off x="1726340" y="743732"/>
            <a:ext cx="0" cy="24454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85;p14"/>
          <p:cNvCxnSpPr>
            <a:stCxn id="81" idx="2"/>
            <a:endCxn id="78" idx="1"/>
          </p:cNvCxnSpPr>
          <p:nvPr/>
        </p:nvCxnSpPr>
        <p:spPr>
          <a:xfrm rot="-5400000" flipH="1">
            <a:off x="1006896" y="996384"/>
            <a:ext cx="315630" cy="568995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14"/>
          <p:cNvCxnSpPr>
            <a:stCxn id="76" idx="2"/>
            <a:endCxn id="78" idx="3"/>
          </p:cNvCxnSpPr>
          <p:nvPr/>
        </p:nvCxnSpPr>
        <p:spPr>
          <a:xfrm rot="5400000">
            <a:off x="2122056" y="1000903"/>
            <a:ext cx="315525" cy="559860"/>
          </a:xfrm>
          <a:prstGeom prst="bentConnector2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4"/>
          <p:cNvCxnSpPr>
            <a:stCxn id="77" idx="2"/>
            <a:endCxn id="81" idx="0"/>
          </p:cNvCxnSpPr>
          <p:nvPr/>
        </p:nvCxnSpPr>
        <p:spPr>
          <a:xfrm>
            <a:off x="880214" y="743765"/>
            <a:ext cx="0" cy="2472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4"/>
          <p:cNvSpPr/>
          <p:nvPr/>
        </p:nvSpPr>
        <p:spPr>
          <a:xfrm>
            <a:off x="1444619" y="620197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1424122" y="99108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4"/>
          <p:cNvCxnSpPr/>
          <p:nvPr/>
        </p:nvCxnSpPr>
        <p:spPr>
          <a:xfrm>
            <a:off x="2559751" y="746503"/>
            <a:ext cx="0" cy="24454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1724555" y="433032"/>
            <a:ext cx="0" cy="1814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3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Happiness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3"/>
          <p:cNvSpPr/>
          <p:nvPr/>
        </p:nvSpPr>
        <p:spPr>
          <a:xfrm>
            <a:off x="1724564" y="92514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3"/>
          <p:cNvSpPr/>
          <p:nvPr/>
        </p:nvSpPr>
        <p:spPr>
          <a:xfrm>
            <a:off x="889350" y="611780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3"/>
          <p:cNvSpPr/>
          <p:nvPr/>
        </p:nvSpPr>
        <p:spPr>
          <a:xfrm>
            <a:off x="2009027" y="61023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3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" sz="840" dirty="0">
                <a:sym typeface="Calibri"/>
              </a:rPr>
              <a:t>Israel Sierra</a:t>
            </a:r>
            <a:endParaRPr sz="840" dirty="0">
              <a:sym typeface="Calibri"/>
            </a:endParaRPr>
          </a:p>
        </p:txBody>
      </p:sp>
      <p:sp>
        <p:nvSpPr>
          <p:cNvPr id="503" name="Google Shape;503;p33"/>
          <p:cNvSpPr/>
          <p:nvPr/>
        </p:nvSpPr>
        <p:spPr>
          <a:xfrm>
            <a:off x="793109" y="925145"/>
            <a:ext cx="74319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 Life / Balance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3"/>
          <p:cNvSpPr/>
          <p:nvPr/>
        </p:nvSpPr>
        <p:spPr>
          <a:xfrm>
            <a:off x="2353666" y="1317049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3"/>
          <p:cNvSpPr/>
          <p:nvPr/>
        </p:nvSpPr>
        <p:spPr>
          <a:xfrm>
            <a:off x="1724564" y="1316979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Recognition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6" name="Google Shape;506;p33"/>
          <p:cNvCxnSpPr>
            <a:stCxn id="498" idx="2"/>
            <a:endCxn id="500" idx="0"/>
          </p:cNvCxnSpPr>
          <p:nvPr/>
        </p:nvCxnSpPr>
        <p:spPr>
          <a:xfrm flipH="1">
            <a:off x="1164706" y="427306"/>
            <a:ext cx="559860" cy="1844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33"/>
          <p:cNvCxnSpPr>
            <a:stCxn id="498" idx="2"/>
            <a:endCxn id="501" idx="0"/>
          </p:cNvCxnSpPr>
          <p:nvPr/>
        </p:nvCxnSpPr>
        <p:spPr>
          <a:xfrm>
            <a:off x="1724566" y="427306"/>
            <a:ext cx="559860" cy="1829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33"/>
          <p:cNvCxnSpPr>
            <a:stCxn id="501" idx="2"/>
            <a:endCxn id="499" idx="0"/>
          </p:cNvCxnSpPr>
          <p:nvPr/>
        </p:nvCxnSpPr>
        <p:spPr>
          <a:xfrm flipH="1">
            <a:off x="1999944" y="742218"/>
            <a:ext cx="284445" cy="1829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9" name="Google Shape;509;p33"/>
          <p:cNvCxnSpPr>
            <a:stCxn id="499" idx="2"/>
            <a:endCxn id="505" idx="0"/>
          </p:cNvCxnSpPr>
          <p:nvPr/>
        </p:nvCxnSpPr>
        <p:spPr>
          <a:xfrm>
            <a:off x="1999927" y="1057130"/>
            <a:ext cx="0" cy="259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0" name="Google Shape;510;p33"/>
          <p:cNvCxnSpPr>
            <a:stCxn id="500" idx="2"/>
            <a:endCxn id="503" idx="0"/>
          </p:cNvCxnSpPr>
          <p:nvPr/>
        </p:nvCxnSpPr>
        <p:spPr>
          <a:xfrm>
            <a:off x="1164711" y="743765"/>
            <a:ext cx="0" cy="1813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" name="Google Shape;511;p33"/>
          <p:cNvSpPr/>
          <p:nvPr/>
        </p:nvSpPr>
        <p:spPr>
          <a:xfrm>
            <a:off x="2353666" y="92514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Fulfillment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2" name="Google Shape;512;p33"/>
          <p:cNvCxnSpPr/>
          <p:nvPr/>
        </p:nvCxnSpPr>
        <p:spPr>
          <a:xfrm>
            <a:off x="2629026" y="1057130"/>
            <a:ext cx="0" cy="2598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3" name="Google Shape;513;p33"/>
          <p:cNvCxnSpPr>
            <a:stCxn id="501" idx="2"/>
            <a:endCxn id="511" idx="0"/>
          </p:cNvCxnSpPr>
          <p:nvPr/>
        </p:nvCxnSpPr>
        <p:spPr>
          <a:xfrm>
            <a:off x="2284389" y="742218"/>
            <a:ext cx="344610" cy="1829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4"/>
          <p:cNvSpPr/>
          <p:nvPr/>
        </p:nvSpPr>
        <p:spPr>
          <a:xfrm>
            <a:off x="1440068" y="214010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Contentment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4"/>
          <p:cNvSpPr/>
          <p:nvPr/>
        </p:nvSpPr>
        <p:spPr>
          <a:xfrm>
            <a:off x="1449203" y="102672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Authenticity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4"/>
          <p:cNvSpPr/>
          <p:nvPr/>
        </p:nvSpPr>
        <p:spPr>
          <a:xfrm>
            <a:off x="700306" y="530469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Help People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4"/>
          <p:cNvSpPr/>
          <p:nvPr/>
        </p:nvSpPr>
        <p:spPr>
          <a:xfrm>
            <a:off x="2216367" y="528923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4"/>
          <p:cNvSpPr txBox="1"/>
          <p:nvPr/>
        </p:nvSpPr>
        <p:spPr>
          <a:xfrm>
            <a:off x="26670" y="89047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84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Elizabeth Sweeney</a:t>
            </a:r>
            <a:endParaRPr sz="840" b="1" dirty="0">
              <a:solidFill>
                <a:srgbClr val="1A191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4"/>
          <p:cNvSpPr/>
          <p:nvPr/>
        </p:nvSpPr>
        <p:spPr>
          <a:xfrm>
            <a:off x="661142" y="1288649"/>
            <a:ext cx="629055" cy="193889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Make a Difference</a:t>
            </a:r>
            <a:endParaRPr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1449203" y="149903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Empowerment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p34"/>
          <p:cNvCxnSpPr>
            <a:stCxn id="518" idx="2"/>
            <a:endCxn id="520" idx="0"/>
          </p:cNvCxnSpPr>
          <p:nvPr/>
        </p:nvCxnSpPr>
        <p:spPr>
          <a:xfrm flipH="1">
            <a:off x="975706" y="345995"/>
            <a:ext cx="748860" cy="1844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8" idx="2"/>
            <a:endCxn id="521" idx="0"/>
          </p:cNvCxnSpPr>
          <p:nvPr/>
        </p:nvCxnSpPr>
        <p:spPr>
          <a:xfrm>
            <a:off x="1724566" y="345995"/>
            <a:ext cx="767130" cy="1829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34"/>
          <p:cNvCxnSpPr>
            <a:stCxn id="519" idx="2"/>
            <a:endCxn id="524" idx="0"/>
          </p:cNvCxnSpPr>
          <p:nvPr/>
        </p:nvCxnSpPr>
        <p:spPr>
          <a:xfrm>
            <a:off x="1724564" y="1158713"/>
            <a:ext cx="0" cy="3403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34"/>
          <p:cNvCxnSpPr>
            <a:cxnSpLocks/>
            <a:stCxn id="520" idx="2"/>
            <a:endCxn id="523" idx="0"/>
          </p:cNvCxnSpPr>
          <p:nvPr/>
        </p:nvCxnSpPr>
        <p:spPr>
          <a:xfrm>
            <a:off x="975669" y="662454"/>
            <a:ext cx="1" cy="6261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9" name="Google Shape;529;p34"/>
          <p:cNvSpPr/>
          <p:nvPr/>
        </p:nvSpPr>
        <p:spPr>
          <a:xfrm>
            <a:off x="2216369" y="1288649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4"/>
          <p:cNvSpPr/>
          <p:nvPr/>
        </p:nvSpPr>
        <p:spPr>
          <a:xfrm>
            <a:off x="1449201" y="68636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Valued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1" name="Google Shape;531;p34"/>
          <p:cNvCxnSpPr>
            <a:stCxn id="518" idx="2"/>
            <a:endCxn id="530" idx="0"/>
          </p:cNvCxnSpPr>
          <p:nvPr/>
        </p:nvCxnSpPr>
        <p:spPr>
          <a:xfrm>
            <a:off x="1724566" y="345995"/>
            <a:ext cx="0" cy="3404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34"/>
          <p:cNvCxnSpPr>
            <a:stCxn id="520" idx="3"/>
            <a:endCxn id="530" idx="0"/>
          </p:cNvCxnSpPr>
          <p:nvPr/>
        </p:nvCxnSpPr>
        <p:spPr>
          <a:xfrm>
            <a:off x="1251030" y="596461"/>
            <a:ext cx="473550" cy="898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34"/>
          <p:cNvCxnSpPr>
            <a:stCxn id="521" idx="1"/>
            <a:endCxn id="530" idx="0"/>
          </p:cNvCxnSpPr>
          <p:nvPr/>
        </p:nvCxnSpPr>
        <p:spPr>
          <a:xfrm flipH="1">
            <a:off x="1724546" y="594914"/>
            <a:ext cx="491820" cy="9145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34"/>
          <p:cNvCxnSpPr>
            <a:stCxn id="530" idx="2"/>
            <a:endCxn id="519" idx="0"/>
          </p:cNvCxnSpPr>
          <p:nvPr/>
        </p:nvCxnSpPr>
        <p:spPr>
          <a:xfrm>
            <a:off x="1724562" y="818353"/>
            <a:ext cx="0" cy="20842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34"/>
          <p:cNvCxnSpPr>
            <a:cxnSpLocks/>
            <a:stCxn id="519" idx="1"/>
            <a:endCxn id="523" idx="0"/>
          </p:cNvCxnSpPr>
          <p:nvPr/>
        </p:nvCxnSpPr>
        <p:spPr>
          <a:xfrm flipH="1">
            <a:off x="975670" y="1092721"/>
            <a:ext cx="473533" cy="195928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34"/>
          <p:cNvCxnSpPr>
            <a:stCxn id="519" idx="3"/>
            <a:endCxn id="529" idx="0"/>
          </p:cNvCxnSpPr>
          <p:nvPr/>
        </p:nvCxnSpPr>
        <p:spPr>
          <a:xfrm>
            <a:off x="1999927" y="1092719"/>
            <a:ext cx="491820" cy="1959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34"/>
          <p:cNvCxnSpPr>
            <a:cxnSpLocks/>
            <a:stCxn id="523" idx="3"/>
            <a:endCxn id="524" idx="0"/>
          </p:cNvCxnSpPr>
          <p:nvPr/>
        </p:nvCxnSpPr>
        <p:spPr>
          <a:xfrm>
            <a:off x="1290197" y="1385594"/>
            <a:ext cx="434369" cy="1134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34"/>
          <p:cNvCxnSpPr>
            <a:stCxn id="529" idx="1"/>
            <a:endCxn id="524" idx="0"/>
          </p:cNvCxnSpPr>
          <p:nvPr/>
        </p:nvCxnSpPr>
        <p:spPr>
          <a:xfrm flipH="1">
            <a:off x="1724549" y="1354643"/>
            <a:ext cx="491820" cy="1443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34"/>
          <p:cNvCxnSpPr>
            <a:stCxn id="521" idx="2"/>
            <a:endCxn id="529" idx="0"/>
          </p:cNvCxnSpPr>
          <p:nvPr/>
        </p:nvCxnSpPr>
        <p:spPr>
          <a:xfrm>
            <a:off x="2491729" y="660908"/>
            <a:ext cx="0" cy="6277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5"/>
          <p:cNvSpPr/>
          <p:nvPr/>
        </p:nvSpPr>
        <p:spPr>
          <a:xfrm>
            <a:off x="1724564" y="89847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Honor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5"/>
          <p:cNvSpPr/>
          <p:nvPr/>
        </p:nvSpPr>
        <p:spPr>
          <a:xfrm>
            <a:off x="889350" y="611780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35"/>
          <p:cNvSpPr/>
          <p:nvPr/>
        </p:nvSpPr>
        <p:spPr>
          <a:xfrm>
            <a:off x="2500660" y="118876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Confidence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5"/>
          <p:cNvSpPr/>
          <p:nvPr/>
        </p:nvSpPr>
        <p:spPr>
          <a:xfrm>
            <a:off x="2009027" y="612280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Character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" sz="840" dirty="0">
                <a:sym typeface="Calibri"/>
              </a:rPr>
              <a:t>Tim </a:t>
            </a:r>
            <a:r>
              <a:rPr lang="en" sz="840" dirty="0" err="1">
                <a:sym typeface="Calibri"/>
              </a:rPr>
              <a:t>Kauer</a:t>
            </a:r>
            <a:r>
              <a:rPr lang="en" sz="840" dirty="0">
                <a:sym typeface="Calibri"/>
              </a:rPr>
              <a:t> </a:t>
            </a:r>
            <a:endParaRPr sz="840" dirty="0">
              <a:sym typeface="Calibri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338627" y="89847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Kindness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5"/>
          <p:cNvSpPr/>
          <p:nvPr/>
        </p:nvSpPr>
        <p:spPr>
          <a:xfrm>
            <a:off x="2500664" y="89847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Freedom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2" name="Google Shape;552;p35"/>
          <p:cNvCxnSpPr>
            <a:stCxn id="544" idx="2"/>
            <a:endCxn id="546" idx="0"/>
          </p:cNvCxnSpPr>
          <p:nvPr/>
        </p:nvCxnSpPr>
        <p:spPr>
          <a:xfrm flipH="1">
            <a:off x="1164706" y="427306"/>
            <a:ext cx="559860" cy="1844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35"/>
          <p:cNvCxnSpPr>
            <a:stCxn id="544" idx="2"/>
            <a:endCxn id="548" idx="0"/>
          </p:cNvCxnSpPr>
          <p:nvPr/>
        </p:nvCxnSpPr>
        <p:spPr>
          <a:xfrm>
            <a:off x="1724566" y="427306"/>
            <a:ext cx="559860" cy="1850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35"/>
          <p:cNvCxnSpPr>
            <a:stCxn id="548" idx="2"/>
            <a:endCxn id="545" idx="0"/>
          </p:cNvCxnSpPr>
          <p:nvPr/>
        </p:nvCxnSpPr>
        <p:spPr>
          <a:xfrm flipH="1">
            <a:off x="1999944" y="740170"/>
            <a:ext cx="284445" cy="1583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35"/>
          <p:cNvCxnSpPr>
            <a:stCxn id="546" idx="2"/>
            <a:endCxn id="550" idx="0"/>
          </p:cNvCxnSpPr>
          <p:nvPr/>
        </p:nvCxnSpPr>
        <p:spPr>
          <a:xfrm flipH="1">
            <a:off x="613986" y="743765"/>
            <a:ext cx="550725" cy="1546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6" name="Google Shape;556;p35"/>
          <p:cNvSpPr/>
          <p:nvPr/>
        </p:nvSpPr>
        <p:spPr>
          <a:xfrm>
            <a:off x="968587" y="898472"/>
            <a:ext cx="668839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Professionalism</a:t>
            </a:r>
            <a:endParaRPr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7" name="Google Shape;557;p35"/>
          <p:cNvCxnSpPr>
            <a:cxnSpLocks/>
            <a:stCxn id="546" idx="2"/>
            <a:endCxn id="556" idx="0"/>
          </p:cNvCxnSpPr>
          <p:nvPr/>
        </p:nvCxnSpPr>
        <p:spPr>
          <a:xfrm>
            <a:off x="1164713" y="743765"/>
            <a:ext cx="138294" cy="154707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35"/>
          <p:cNvCxnSpPr>
            <a:stCxn id="548" idx="2"/>
            <a:endCxn id="551" idx="0"/>
          </p:cNvCxnSpPr>
          <p:nvPr/>
        </p:nvCxnSpPr>
        <p:spPr>
          <a:xfrm>
            <a:off x="2284389" y="740170"/>
            <a:ext cx="491610" cy="1583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35"/>
          <p:cNvCxnSpPr>
            <a:stCxn id="551" idx="2"/>
            <a:endCxn id="547" idx="0"/>
          </p:cNvCxnSpPr>
          <p:nvPr/>
        </p:nvCxnSpPr>
        <p:spPr>
          <a:xfrm>
            <a:off x="2776026" y="1030460"/>
            <a:ext cx="0" cy="1583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6"/>
          <p:cNvSpPr/>
          <p:nvPr/>
        </p:nvSpPr>
        <p:spPr>
          <a:xfrm>
            <a:off x="1440068" y="21531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Significance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6"/>
          <p:cNvSpPr/>
          <p:nvPr/>
        </p:nvSpPr>
        <p:spPr>
          <a:xfrm>
            <a:off x="1449203" y="84823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6"/>
          <p:cNvSpPr/>
          <p:nvPr/>
        </p:nvSpPr>
        <p:spPr>
          <a:xfrm>
            <a:off x="889350" y="531770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Wealth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6"/>
          <p:cNvSpPr/>
          <p:nvPr/>
        </p:nvSpPr>
        <p:spPr>
          <a:xfrm>
            <a:off x="1309147" y="157372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Playfulness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6"/>
          <p:cNvSpPr/>
          <p:nvPr/>
        </p:nvSpPr>
        <p:spPr>
          <a:xfrm>
            <a:off x="2009027" y="532270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Innovation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6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84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Jian</a:t>
            </a:r>
            <a:r>
              <a:rPr lang="en" sz="56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84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Tinker</a:t>
            </a:r>
            <a:r>
              <a:rPr lang="en" sz="56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560" b="1" dirty="0">
              <a:solidFill>
                <a:srgbClr val="1A191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6"/>
          <p:cNvSpPr/>
          <p:nvPr/>
        </p:nvSpPr>
        <p:spPr>
          <a:xfrm>
            <a:off x="889352" y="1181587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Satisfaction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6"/>
          <p:cNvSpPr/>
          <p:nvPr/>
        </p:nvSpPr>
        <p:spPr>
          <a:xfrm>
            <a:off x="456505" y="1573722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Unconditional Love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6"/>
          <p:cNvSpPr/>
          <p:nvPr/>
        </p:nvSpPr>
        <p:spPr>
          <a:xfrm>
            <a:off x="2009029" y="1160447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Ease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" name="Google Shape;573;p36"/>
          <p:cNvCxnSpPr>
            <a:stCxn id="571" idx="0"/>
            <a:endCxn id="570" idx="2"/>
          </p:cNvCxnSpPr>
          <p:nvPr/>
        </p:nvCxnSpPr>
        <p:spPr>
          <a:xfrm rot="10800000" flipH="1">
            <a:off x="741004" y="1313531"/>
            <a:ext cx="423675" cy="2601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36"/>
          <p:cNvCxnSpPr>
            <a:stCxn id="567" idx="0"/>
            <a:endCxn id="570" idx="2"/>
          </p:cNvCxnSpPr>
          <p:nvPr/>
        </p:nvCxnSpPr>
        <p:spPr>
          <a:xfrm rot="10800000">
            <a:off x="1164718" y="1313531"/>
            <a:ext cx="419790" cy="2601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36"/>
          <p:cNvCxnSpPr>
            <a:endCxn id="568" idx="2"/>
          </p:cNvCxnSpPr>
          <p:nvPr/>
        </p:nvCxnSpPr>
        <p:spPr>
          <a:xfrm rot="10800000">
            <a:off x="2284389" y="660160"/>
            <a:ext cx="0" cy="50032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36"/>
          <p:cNvCxnSpPr>
            <a:stCxn id="572" idx="0"/>
            <a:endCxn id="565" idx="2"/>
          </p:cNvCxnSpPr>
          <p:nvPr/>
        </p:nvCxnSpPr>
        <p:spPr>
          <a:xfrm rot="10800000">
            <a:off x="1724531" y="980266"/>
            <a:ext cx="559860" cy="18018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36"/>
          <p:cNvCxnSpPr>
            <a:stCxn id="570" idx="0"/>
            <a:endCxn id="565" idx="2"/>
          </p:cNvCxnSpPr>
          <p:nvPr/>
        </p:nvCxnSpPr>
        <p:spPr>
          <a:xfrm rot="10800000" flipH="1">
            <a:off x="1164715" y="980196"/>
            <a:ext cx="559860" cy="2013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8" name="Google Shape;578;p36"/>
          <p:cNvCxnSpPr>
            <a:stCxn id="565" idx="0"/>
            <a:endCxn id="564" idx="2"/>
          </p:cNvCxnSpPr>
          <p:nvPr/>
        </p:nvCxnSpPr>
        <p:spPr>
          <a:xfrm rot="10800000">
            <a:off x="1724564" y="347279"/>
            <a:ext cx="0" cy="5009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36"/>
          <p:cNvCxnSpPr>
            <a:stCxn id="566" idx="0"/>
            <a:endCxn id="564" idx="2"/>
          </p:cNvCxnSpPr>
          <p:nvPr/>
        </p:nvCxnSpPr>
        <p:spPr>
          <a:xfrm rot="10800000" flipH="1">
            <a:off x="1164711" y="347285"/>
            <a:ext cx="559860" cy="18448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" name="Google Shape;580;p36"/>
          <p:cNvCxnSpPr>
            <a:stCxn id="568" idx="0"/>
            <a:endCxn id="564" idx="2"/>
          </p:cNvCxnSpPr>
          <p:nvPr/>
        </p:nvCxnSpPr>
        <p:spPr>
          <a:xfrm rot="10800000">
            <a:off x="1724529" y="347260"/>
            <a:ext cx="559860" cy="18501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7"/>
          <p:cNvSpPr/>
          <p:nvPr/>
        </p:nvSpPr>
        <p:spPr>
          <a:xfrm>
            <a:off x="1440068" y="26410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7"/>
          <p:cNvSpPr/>
          <p:nvPr/>
        </p:nvSpPr>
        <p:spPr>
          <a:xfrm>
            <a:off x="2156404" y="799621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Adventure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7"/>
          <p:cNvSpPr/>
          <p:nvPr/>
        </p:nvSpPr>
        <p:spPr>
          <a:xfrm>
            <a:off x="1449201" y="530220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7"/>
          <p:cNvSpPr/>
          <p:nvPr/>
        </p:nvSpPr>
        <p:spPr>
          <a:xfrm>
            <a:off x="2156400" y="1352923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Free Expression</a:t>
            </a:r>
            <a:endParaRPr sz="5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7"/>
          <p:cNvSpPr/>
          <p:nvPr/>
        </p:nvSpPr>
        <p:spPr>
          <a:xfrm>
            <a:off x="1449202" y="796345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7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" sz="840">
                <a:sym typeface="Calibri"/>
              </a:rPr>
              <a:t>Kevin Tran</a:t>
            </a:r>
            <a:endParaRPr sz="840">
              <a:sym typeface="Calibri"/>
            </a:endParaRPr>
          </a:p>
        </p:txBody>
      </p:sp>
      <p:sp>
        <p:nvSpPr>
          <p:cNvPr id="591" name="Google Shape;591;p37"/>
          <p:cNvSpPr/>
          <p:nvPr/>
        </p:nvSpPr>
        <p:spPr>
          <a:xfrm>
            <a:off x="758427" y="79961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Financial Security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7"/>
          <p:cNvSpPr/>
          <p:nvPr/>
        </p:nvSpPr>
        <p:spPr>
          <a:xfrm>
            <a:off x="1440067" y="1544295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Outcomes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7"/>
          <p:cNvSpPr/>
          <p:nvPr/>
        </p:nvSpPr>
        <p:spPr>
          <a:xfrm>
            <a:off x="2156406" y="1076270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Heart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37"/>
          <p:cNvCxnSpPr>
            <a:stCxn id="585" idx="2"/>
            <a:endCxn id="587" idx="0"/>
          </p:cNvCxnSpPr>
          <p:nvPr/>
        </p:nvCxnSpPr>
        <p:spPr>
          <a:xfrm>
            <a:off x="1724566" y="396086"/>
            <a:ext cx="0" cy="13408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7"/>
          <p:cNvCxnSpPr>
            <a:stCxn id="587" idx="2"/>
            <a:endCxn id="589" idx="0"/>
          </p:cNvCxnSpPr>
          <p:nvPr/>
        </p:nvCxnSpPr>
        <p:spPr>
          <a:xfrm>
            <a:off x="1724562" y="662205"/>
            <a:ext cx="0" cy="1341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37"/>
          <p:cNvCxnSpPr>
            <a:stCxn id="587" idx="1"/>
            <a:endCxn id="591" idx="0"/>
          </p:cNvCxnSpPr>
          <p:nvPr/>
        </p:nvCxnSpPr>
        <p:spPr>
          <a:xfrm flipH="1">
            <a:off x="1033820" y="596214"/>
            <a:ext cx="415380" cy="203385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37"/>
          <p:cNvCxnSpPr>
            <a:stCxn id="587" idx="3"/>
            <a:endCxn id="586" idx="0"/>
          </p:cNvCxnSpPr>
          <p:nvPr/>
        </p:nvCxnSpPr>
        <p:spPr>
          <a:xfrm>
            <a:off x="1999926" y="596214"/>
            <a:ext cx="431865" cy="203385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37"/>
          <p:cNvCxnSpPr>
            <a:stCxn id="586" idx="2"/>
            <a:endCxn id="593" idx="0"/>
          </p:cNvCxnSpPr>
          <p:nvPr/>
        </p:nvCxnSpPr>
        <p:spPr>
          <a:xfrm>
            <a:off x="2431766" y="931606"/>
            <a:ext cx="0" cy="1446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37"/>
          <p:cNvCxnSpPr>
            <a:stCxn id="593" idx="2"/>
            <a:endCxn id="588" idx="0"/>
          </p:cNvCxnSpPr>
          <p:nvPr/>
        </p:nvCxnSpPr>
        <p:spPr>
          <a:xfrm>
            <a:off x="2431767" y="1208255"/>
            <a:ext cx="0" cy="1446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37"/>
          <p:cNvCxnSpPr>
            <a:stCxn id="588" idx="2"/>
            <a:endCxn id="592" idx="3"/>
          </p:cNvCxnSpPr>
          <p:nvPr/>
        </p:nvCxnSpPr>
        <p:spPr>
          <a:xfrm rot="5400000">
            <a:off x="2157712" y="1336228"/>
            <a:ext cx="125370" cy="42273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8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INTEGRITY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8"/>
          <p:cNvSpPr/>
          <p:nvPr/>
        </p:nvSpPr>
        <p:spPr>
          <a:xfrm>
            <a:off x="1715044" y="130300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8"/>
          <p:cNvSpPr/>
          <p:nvPr/>
        </p:nvSpPr>
        <p:spPr>
          <a:xfrm>
            <a:off x="702336" y="81404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Fairness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8"/>
          <p:cNvSpPr/>
          <p:nvPr/>
        </p:nvSpPr>
        <p:spPr>
          <a:xfrm>
            <a:off x="1449198" y="799163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Confidence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8"/>
          <p:cNvSpPr/>
          <p:nvPr/>
        </p:nvSpPr>
        <p:spPr>
          <a:xfrm>
            <a:off x="2147250" y="814545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Engagement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8"/>
          <p:cNvSpPr txBox="1"/>
          <p:nvPr/>
        </p:nvSpPr>
        <p:spPr>
          <a:xfrm>
            <a:off x="26670" y="89047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" sz="840" dirty="0">
                <a:sym typeface="Calibri"/>
              </a:rPr>
              <a:t>Ema </a:t>
            </a:r>
            <a:r>
              <a:rPr lang="en" sz="840" dirty="0" err="1">
                <a:sym typeface="Calibri"/>
              </a:rPr>
              <a:t>Vidak</a:t>
            </a:r>
            <a:r>
              <a:rPr lang="en" sz="840" dirty="0">
                <a:sym typeface="Calibri"/>
              </a:rPr>
              <a:t> Friedman</a:t>
            </a:r>
            <a:endParaRPr sz="840" dirty="0">
              <a:sym typeface="Calibri"/>
            </a:endParaRPr>
          </a:p>
        </p:txBody>
      </p:sp>
      <p:sp>
        <p:nvSpPr>
          <p:cNvPr id="611" name="Google Shape;611;p38"/>
          <p:cNvSpPr/>
          <p:nvPr/>
        </p:nvSpPr>
        <p:spPr>
          <a:xfrm>
            <a:off x="338627" y="130300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Dignity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8"/>
          <p:cNvSpPr/>
          <p:nvPr/>
        </p:nvSpPr>
        <p:spPr>
          <a:xfrm>
            <a:off x="2471403" y="1303005"/>
            <a:ext cx="62874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Make Things Better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3" name="Google Shape;613;p38"/>
          <p:cNvCxnSpPr>
            <a:stCxn id="605" idx="2"/>
            <a:endCxn id="607" idx="0"/>
          </p:cNvCxnSpPr>
          <p:nvPr/>
        </p:nvCxnSpPr>
        <p:spPr>
          <a:xfrm flipH="1">
            <a:off x="977702" y="427306"/>
            <a:ext cx="746865" cy="3867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8"/>
          <p:cNvCxnSpPr>
            <a:stCxn id="605" idx="2"/>
            <a:endCxn id="609" idx="0"/>
          </p:cNvCxnSpPr>
          <p:nvPr/>
        </p:nvCxnSpPr>
        <p:spPr>
          <a:xfrm>
            <a:off x="1724566" y="427306"/>
            <a:ext cx="698040" cy="38724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8"/>
          <p:cNvCxnSpPr>
            <a:stCxn id="609" idx="2"/>
            <a:endCxn id="606" idx="0"/>
          </p:cNvCxnSpPr>
          <p:nvPr/>
        </p:nvCxnSpPr>
        <p:spPr>
          <a:xfrm flipH="1">
            <a:off x="1990433" y="942435"/>
            <a:ext cx="432180" cy="3605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6" name="Google Shape;616;p38"/>
          <p:cNvCxnSpPr>
            <a:stCxn id="607" idx="2"/>
            <a:endCxn id="611" idx="0"/>
          </p:cNvCxnSpPr>
          <p:nvPr/>
        </p:nvCxnSpPr>
        <p:spPr>
          <a:xfrm flipH="1">
            <a:off x="613977" y="946029"/>
            <a:ext cx="363720" cy="3570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7" name="Google Shape;617;p38"/>
          <p:cNvSpPr/>
          <p:nvPr/>
        </p:nvSpPr>
        <p:spPr>
          <a:xfrm>
            <a:off x="1007477" y="130300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Feeling Valued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8" name="Google Shape;618;p38"/>
          <p:cNvCxnSpPr>
            <a:stCxn id="607" idx="2"/>
            <a:endCxn id="617" idx="0"/>
          </p:cNvCxnSpPr>
          <p:nvPr/>
        </p:nvCxnSpPr>
        <p:spPr>
          <a:xfrm>
            <a:off x="977697" y="946029"/>
            <a:ext cx="305130" cy="3570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38"/>
          <p:cNvCxnSpPr>
            <a:stCxn id="609" idx="2"/>
            <a:endCxn id="612" idx="0"/>
          </p:cNvCxnSpPr>
          <p:nvPr/>
        </p:nvCxnSpPr>
        <p:spPr>
          <a:xfrm>
            <a:off x="2422614" y="942435"/>
            <a:ext cx="363195" cy="3605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0" name="Google Shape;620;p38"/>
          <p:cNvCxnSpPr>
            <a:stCxn id="605" idx="2"/>
            <a:endCxn id="608" idx="0"/>
          </p:cNvCxnSpPr>
          <p:nvPr/>
        </p:nvCxnSpPr>
        <p:spPr>
          <a:xfrm>
            <a:off x="1724566" y="427306"/>
            <a:ext cx="0" cy="3718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1" name="Google Shape;621;p38"/>
          <p:cNvCxnSpPr>
            <a:stCxn id="606" idx="2"/>
            <a:endCxn id="617" idx="2"/>
          </p:cNvCxnSpPr>
          <p:nvPr/>
        </p:nvCxnSpPr>
        <p:spPr>
          <a:xfrm rot="5400000">
            <a:off x="1636504" y="1675659"/>
            <a:ext cx="210" cy="707595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9"/>
          <p:cNvSpPr/>
          <p:nvPr/>
        </p:nvSpPr>
        <p:spPr>
          <a:xfrm>
            <a:off x="1240857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9"/>
          <p:cNvSpPr/>
          <p:nvPr/>
        </p:nvSpPr>
        <p:spPr>
          <a:xfrm>
            <a:off x="1344346" y="1302997"/>
            <a:ext cx="32592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Logic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39"/>
          <p:cNvSpPr/>
          <p:nvPr/>
        </p:nvSpPr>
        <p:spPr>
          <a:xfrm>
            <a:off x="690137" y="799160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Continuance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9"/>
          <p:cNvSpPr/>
          <p:nvPr/>
        </p:nvSpPr>
        <p:spPr>
          <a:xfrm>
            <a:off x="2500083" y="1302997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Initiative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39"/>
          <p:cNvSpPr/>
          <p:nvPr/>
        </p:nvSpPr>
        <p:spPr>
          <a:xfrm>
            <a:off x="1809815" y="79966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Creativity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39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" sz="840" dirty="0" err="1">
                <a:sym typeface="Calibri"/>
              </a:rPr>
              <a:t>Erte</a:t>
            </a:r>
            <a:r>
              <a:rPr lang="en" sz="840" dirty="0">
                <a:sym typeface="Calibri"/>
              </a:rPr>
              <a:t> </a:t>
            </a:r>
            <a:r>
              <a:rPr lang="en-US" sz="840" dirty="0">
                <a:sym typeface="Calibri"/>
              </a:rPr>
              <a:t>X</a:t>
            </a:r>
            <a:r>
              <a:rPr lang="en" sz="840" dirty="0" err="1">
                <a:sym typeface="Calibri"/>
              </a:rPr>
              <a:t>ia</a:t>
            </a:r>
            <a:endParaRPr sz="840" dirty="0">
              <a:sym typeface="Calibri"/>
            </a:endParaRPr>
          </a:p>
        </p:txBody>
      </p:sp>
      <p:sp>
        <p:nvSpPr>
          <p:cNvPr id="632" name="Google Shape;632;p39"/>
          <p:cNvSpPr/>
          <p:nvPr/>
        </p:nvSpPr>
        <p:spPr>
          <a:xfrm>
            <a:off x="199850" y="1302997"/>
            <a:ext cx="42987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Diligence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39"/>
          <p:cNvSpPr/>
          <p:nvPr/>
        </p:nvSpPr>
        <p:spPr>
          <a:xfrm>
            <a:off x="1809816" y="130299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FreeExpertisedom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4" name="Google Shape;634;p39"/>
          <p:cNvCxnSpPr>
            <a:stCxn id="626" idx="2"/>
            <a:endCxn id="628" idx="0"/>
          </p:cNvCxnSpPr>
          <p:nvPr/>
        </p:nvCxnSpPr>
        <p:spPr>
          <a:xfrm flipH="1">
            <a:off x="965495" y="427306"/>
            <a:ext cx="559860" cy="3718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39"/>
          <p:cNvCxnSpPr>
            <a:stCxn id="626" idx="2"/>
            <a:endCxn id="630" idx="0"/>
          </p:cNvCxnSpPr>
          <p:nvPr/>
        </p:nvCxnSpPr>
        <p:spPr>
          <a:xfrm>
            <a:off x="1525355" y="427306"/>
            <a:ext cx="559860" cy="37233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39"/>
          <p:cNvCxnSpPr>
            <a:stCxn id="630" idx="2"/>
            <a:endCxn id="627" idx="0"/>
          </p:cNvCxnSpPr>
          <p:nvPr/>
        </p:nvCxnSpPr>
        <p:spPr>
          <a:xfrm flipH="1">
            <a:off x="1507258" y="927551"/>
            <a:ext cx="577920" cy="3754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39"/>
          <p:cNvCxnSpPr>
            <a:stCxn id="628" idx="2"/>
            <a:endCxn id="632" idx="0"/>
          </p:cNvCxnSpPr>
          <p:nvPr/>
        </p:nvCxnSpPr>
        <p:spPr>
          <a:xfrm flipH="1">
            <a:off x="414776" y="931145"/>
            <a:ext cx="550725" cy="3718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39"/>
          <p:cNvSpPr/>
          <p:nvPr/>
        </p:nvSpPr>
        <p:spPr>
          <a:xfrm>
            <a:off x="726206" y="1302997"/>
            <a:ext cx="478590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Responsibility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9" name="Google Shape;639;p39"/>
          <p:cNvCxnSpPr>
            <a:stCxn id="628" idx="2"/>
            <a:endCxn id="638" idx="0"/>
          </p:cNvCxnSpPr>
          <p:nvPr/>
        </p:nvCxnSpPr>
        <p:spPr>
          <a:xfrm>
            <a:off x="965500" y="931145"/>
            <a:ext cx="0" cy="37180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39"/>
          <p:cNvCxnSpPr>
            <a:stCxn id="630" idx="2"/>
            <a:endCxn id="633" idx="0"/>
          </p:cNvCxnSpPr>
          <p:nvPr/>
        </p:nvCxnSpPr>
        <p:spPr>
          <a:xfrm>
            <a:off x="2085178" y="927551"/>
            <a:ext cx="0" cy="3754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39"/>
          <p:cNvCxnSpPr>
            <a:stCxn id="630" idx="2"/>
            <a:endCxn id="629" idx="0"/>
          </p:cNvCxnSpPr>
          <p:nvPr/>
        </p:nvCxnSpPr>
        <p:spPr>
          <a:xfrm>
            <a:off x="2085178" y="927551"/>
            <a:ext cx="690270" cy="3754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CA23692F-67A1-228B-3126-D53CDF38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C8E43290-A6AE-52F6-E4CD-1259BCD51BDC}"/>
              </a:ext>
            </a:extLst>
          </p:cNvPr>
          <p:cNvSpPr txBox="1"/>
          <p:nvPr/>
        </p:nvSpPr>
        <p:spPr>
          <a:xfrm>
            <a:off x="43815" y="46129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-US" sz="84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Laura</a:t>
            </a:r>
            <a:r>
              <a:rPr lang="en-US" sz="56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40" b="1" dirty="0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  <a:sym typeface="Calibri"/>
              </a:rPr>
              <a:t>Tejeda</a:t>
            </a:r>
            <a:endParaRPr sz="840" b="1" dirty="0">
              <a:solidFill>
                <a:srgbClr val="1A1918"/>
              </a:solidFill>
              <a:highlight>
                <a:srgbClr val="FFFFFF"/>
              </a:highlight>
              <a:latin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family&#10;&#10;Description automatically generated">
            <a:extLst>
              <a:ext uri="{FF2B5EF4-FFF2-40B4-BE49-F238E27FC236}">
                <a16:creationId xmlns:a16="http://schemas.microsoft.com/office/drawing/2014/main" id="{0F66E1AD-7CE2-752F-3FC1-D96A39DBB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7" y="239934"/>
            <a:ext cx="2593513" cy="15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32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AE74E7DF-8A31-ADB3-AAC3-6C4212D51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A4FDCD94-0609-7AF4-95ED-D03CEFFEFC7C}"/>
              </a:ext>
            </a:extLst>
          </p:cNvPr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 err="1">
                <a:sym typeface="Calibri"/>
              </a:rPr>
              <a:t>Qianyan</a:t>
            </a:r>
            <a:r>
              <a:rPr lang="en-US" sz="840" dirty="0">
                <a:sym typeface="Calibri"/>
              </a:rPr>
              <a:t> Liu</a:t>
            </a:r>
            <a:endParaRPr sz="840" dirty="0">
              <a:sym typeface="Calibri"/>
            </a:endParaRPr>
          </a:p>
        </p:txBody>
      </p:sp>
      <p:pic>
        <p:nvPicPr>
          <p:cNvPr id="4" name="Picture 3" descr="A diagram of health and medical thinking&#10;&#10;Description automatically generated">
            <a:extLst>
              <a:ext uri="{FF2B5EF4-FFF2-40B4-BE49-F238E27FC236}">
                <a16:creationId xmlns:a16="http://schemas.microsoft.com/office/drawing/2014/main" id="{36800CC4-CD53-A1FF-BFFA-C4690EAB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382357"/>
            <a:ext cx="2720340" cy="10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2A053F59-E037-D482-78A2-8C9F2EC9A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8EB8B7FA-F6F3-BA36-8DEC-E7CC81C1F532}"/>
              </a:ext>
            </a:extLst>
          </p:cNvPr>
          <p:cNvSpPr txBox="1"/>
          <p:nvPr/>
        </p:nvSpPr>
        <p:spPr>
          <a:xfrm>
            <a:off x="26670" y="89047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>
                <a:sym typeface="Calibri"/>
              </a:rPr>
              <a:t>Michael </a:t>
            </a:r>
            <a:r>
              <a:rPr lang="en-US" sz="840" dirty="0" err="1">
                <a:sym typeface="Calibri"/>
              </a:rPr>
              <a:t>Morano</a:t>
            </a:r>
            <a:endParaRPr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4D779C5-3091-8CCA-21BA-37E867DC7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DE8D1B9B-09FD-93D4-8223-6B11A50A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00051"/>
            <a:ext cx="2080260" cy="114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61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2284386" y="99108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Gratitude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327024" y="611781"/>
            <a:ext cx="82855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Unconditional Love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1027047" y="137265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Adventure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2284389" y="61584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Success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" sz="840" dirty="0">
                <a:sym typeface="Calibri"/>
              </a:rPr>
              <a:t>Kelly Clark</a:t>
            </a:r>
            <a:r>
              <a:rPr lang="zh-CN" altLang="en-US" sz="840" dirty="0">
                <a:sym typeface="Calibri"/>
              </a:rPr>
              <a:t> </a:t>
            </a:r>
            <a:r>
              <a:rPr lang="en" sz="840" dirty="0">
                <a:sym typeface="Calibri"/>
              </a:rPr>
              <a:t>(*</a:t>
            </a:r>
            <a:r>
              <a:rPr lang="en-US" sz="840" dirty="0">
                <a:sym typeface="Calibri"/>
              </a:rPr>
              <a:t>)</a:t>
            </a:r>
            <a:r>
              <a:rPr lang="en" sz="840" dirty="0">
                <a:sym typeface="Calibri"/>
              </a:rPr>
              <a:t> </a:t>
            </a:r>
            <a:endParaRPr sz="840" dirty="0"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604851" y="99108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Grace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15"/>
          <p:cNvCxnSpPr>
            <a:cxnSpLocks/>
            <a:stCxn id="96" idx="2"/>
            <a:endCxn id="98" idx="0"/>
          </p:cNvCxnSpPr>
          <p:nvPr/>
        </p:nvCxnSpPr>
        <p:spPr>
          <a:xfrm flipH="1">
            <a:off x="741302" y="427306"/>
            <a:ext cx="983264" cy="18447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5"/>
          <p:cNvCxnSpPr>
            <a:stCxn id="96" idx="2"/>
            <a:endCxn id="100" idx="0"/>
          </p:cNvCxnSpPr>
          <p:nvPr/>
        </p:nvCxnSpPr>
        <p:spPr>
          <a:xfrm>
            <a:off x="1724566" y="427306"/>
            <a:ext cx="835170" cy="1885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5"/>
          <p:cNvSpPr/>
          <p:nvPr/>
        </p:nvSpPr>
        <p:spPr>
          <a:xfrm>
            <a:off x="1424122" y="99108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Well Being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1866783" y="1370423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Optimism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7640422-C45F-A944-3A97-364E2C7E6215}"/>
              </a:ext>
            </a:extLst>
          </p:cNvPr>
          <p:cNvCxnSpPr>
            <a:cxnSpLocks/>
            <a:stCxn id="100" idx="2"/>
            <a:endCxn id="105" idx="0"/>
          </p:cNvCxnSpPr>
          <p:nvPr/>
        </p:nvCxnSpPr>
        <p:spPr>
          <a:xfrm flipH="1">
            <a:off x="1699485" y="743731"/>
            <a:ext cx="860267" cy="24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54227AE3-2B80-9AD3-D382-2C1CB0FB40EB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>
          <a:xfrm flipH="1">
            <a:off x="880214" y="743731"/>
            <a:ext cx="1679538" cy="247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40AE934-A1A9-CC49-9220-B188535E5009}"/>
              </a:ext>
            </a:extLst>
          </p:cNvPr>
          <p:cNvCxnSpPr>
            <a:cxnSpLocks/>
            <a:stCxn id="100" idx="2"/>
            <a:endCxn id="97" idx="0"/>
          </p:cNvCxnSpPr>
          <p:nvPr/>
        </p:nvCxnSpPr>
        <p:spPr>
          <a:xfrm flipH="1">
            <a:off x="2559749" y="743731"/>
            <a:ext cx="3" cy="24735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CDB37C4-0151-EC6B-0A9D-DB012FA80579}"/>
              </a:ext>
            </a:extLst>
          </p:cNvPr>
          <p:cNvCxnSpPr>
            <a:cxnSpLocks/>
            <a:stCxn id="98" idx="2"/>
            <a:endCxn id="102" idx="0"/>
          </p:cNvCxnSpPr>
          <p:nvPr/>
        </p:nvCxnSpPr>
        <p:spPr>
          <a:xfrm>
            <a:off x="741302" y="739671"/>
            <a:ext cx="138912" cy="251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591EF96-D2AF-D5E1-19C8-78D444C31C81}"/>
              </a:ext>
            </a:extLst>
          </p:cNvPr>
          <p:cNvCxnSpPr>
            <a:cxnSpLocks/>
            <a:stCxn id="98" idx="2"/>
            <a:endCxn id="105" idx="0"/>
          </p:cNvCxnSpPr>
          <p:nvPr/>
        </p:nvCxnSpPr>
        <p:spPr>
          <a:xfrm>
            <a:off x="741302" y="739671"/>
            <a:ext cx="958183" cy="25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0968BCB-8693-C913-783F-307A4CB3EDCC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741299" y="741699"/>
            <a:ext cx="1818450" cy="24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DF8912D-464C-B3AA-8DB1-1C8D3B0F7308}"/>
              </a:ext>
            </a:extLst>
          </p:cNvPr>
          <p:cNvCxnSpPr>
            <a:stCxn id="105" idx="2"/>
            <a:endCxn id="99" idx="0"/>
          </p:cNvCxnSpPr>
          <p:nvPr/>
        </p:nvCxnSpPr>
        <p:spPr>
          <a:xfrm flipH="1">
            <a:off x="1302410" y="1123069"/>
            <a:ext cx="397075" cy="2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44BE4659-A264-C3E2-83A0-594F6BB6A72C}"/>
              </a:ext>
            </a:extLst>
          </p:cNvPr>
          <p:cNvCxnSpPr>
            <a:stCxn id="105" idx="2"/>
            <a:endCxn id="110" idx="0"/>
          </p:cNvCxnSpPr>
          <p:nvPr/>
        </p:nvCxnSpPr>
        <p:spPr>
          <a:xfrm>
            <a:off x="1699485" y="1123069"/>
            <a:ext cx="442661" cy="24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86EC8171-5057-A3A5-5C59-5F32EA7D7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2E118160-2B0A-3312-C5FA-0786057CCCAC}"/>
              </a:ext>
            </a:extLst>
          </p:cNvPr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/>
              <a:t>Dirk Noack</a:t>
            </a:r>
            <a:endParaRPr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1B9B745-8E9E-36D1-A92C-12FA9E7FA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3B63D-0B5E-D4D2-116E-2474D04A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7" y="240031"/>
            <a:ext cx="2402839" cy="15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5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8DFBEF65-3A4E-5A94-DD7B-1C05C0C31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EED89B14-AFEA-AF97-DA25-C37EEE4D0B18}"/>
              </a:ext>
            </a:extLst>
          </p:cNvPr>
          <p:cNvSpPr txBox="1"/>
          <p:nvPr/>
        </p:nvSpPr>
        <p:spPr>
          <a:xfrm>
            <a:off x="26670" y="89047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>
                <a:sym typeface="Calibri"/>
              </a:rPr>
              <a:t>Francesco </a:t>
            </a:r>
            <a:r>
              <a:rPr lang="en-US" sz="840" dirty="0" err="1">
                <a:sym typeface="Calibri"/>
              </a:rPr>
              <a:t>Mirabelli</a:t>
            </a:r>
            <a:r>
              <a:rPr lang="en-US" sz="840" dirty="0">
                <a:sym typeface="Calibri"/>
              </a:rPr>
              <a:t>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631DEE-F880-75F7-D879-2DAB3451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4" name="Picture 3" descr="A diagram of a family&#10;&#10;Description automatically generated">
            <a:extLst>
              <a:ext uri="{FF2B5EF4-FFF2-40B4-BE49-F238E27FC236}">
                <a16:creationId xmlns:a16="http://schemas.microsoft.com/office/drawing/2014/main" id="{8BCF36F4-5EE8-371F-58F4-C172A915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7" y="264113"/>
            <a:ext cx="2053273" cy="153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68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7833BB42-9AE4-8921-6D63-A9B60EF08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8A21E031-65EC-9143-C558-55066DCF866C}"/>
              </a:ext>
            </a:extLst>
          </p:cNvPr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/>
              <a:t>Claire Luckey</a:t>
            </a:r>
            <a:endParaRPr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A3189FF-C43E-73D7-9A14-02B4E7FCE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AF8E3775-848B-0D21-F875-42ADB6D9F2F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94336" y="371476"/>
            <a:ext cx="2411730" cy="11887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9905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51389008-C7A5-7152-ED0B-81E7779E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09AE0612-7FD5-3DCC-91B4-0C3F6555E0FB}"/>
              </a:ext>
            </a:extLst>
          </p:cNvPr>
          <p:cNvSpPr txBox="1"/>
          <p:nvPr/>
        </p:nvSpPr>
        <p:spPr>
          <a:xfrm>
            <a:off x="26670" y="89048"/>
            <a:ext cx="980805" cy="24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pPr>
              <a:lnSpc>
                <a:spcPct val="107000"/>
              </a:lnSpc>
              <a:spcAft>
                <a:spcPts val="280"/>
              </a:spcAft>
            </a:pPr>
            <a:r>
              <a:rPr lang="en-US" sz="84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Steve Qiu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EFE5A0A-12D2-4526-B412-91A4796A0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A79AB166-FC90-1D7B-B6D7-275A7D279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" y="240030"/>
            <a:ext cx="2720340" cy="14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9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19246014-6D8B-8103-FC09-10FBA221D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F4D5AD58-7B35-5ADF-B73B-DE7EA9C0E564}"/>
              </a:ext>
            </a:extLst>
          </p:cNvPr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>
                <a:sym typeface="Calibri"/>
              </a:rPr>
              <a:t>Paul </a:t>
            </a:r>
            <a:r>
              <a:rPr lang="en-US" sz="840" kern="100" dirty="0" err="1">
                <a:latin typeface="Calibri" panose="020F0502020204030204" pitchFamily="34" charset="0"/>
                <a:cs typeface="Times New Roman" panose="02020603050405020304" pitchFamily="18" charset="0"/>
                <a:sym typeface="Calibri"/>
              </a:rPr>
              <a:t>Palen</a:t>
            </a:r>
            <a:r>
              <a:rPr lang="en-US" sz="840" dirty="0">
                <a:sym typeface="Calibri"/>
              </a:rPr>
              <a:t> </a:t>
            </a:r>
            <a:endParaRPr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943BEE9-FAFE-5DE9-8D25-78EED9390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15868-0101-4559-FF7D-1DEED8D94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9" y="352188"/>
            <a:ext cx="2507424" cy="1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68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32CF6204-7F15-422E-1AFC-76FF3AE94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0B24898A-DFF1-A06D-0A03-EA1DF22B2C22}"/>
              </a:ext>
            </a:extLst>
          </p:cNvPr>
          <p:cNvSpPr txBox="1"/>
          <p:nvPr/>
        </p:nvSpPr>
        <p:spPr>
          <a:xfrm>
            <a:off x="26670" y="89048"/>
            <a:ext cx="980805" cy="20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pPr>
              <a:lnSpc>
                <a:spcPct val="107000"/>
              </a:lnSpc>
            </a:pPr>
            <a:r>
              <a:rPr lang="en-US" sz="84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Zach Owens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9F9E735-5F4B-89E8-DB43-B263D5DA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4C339-DACF-A8D7-D6B4-0EA27255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362326"/>
            <a:ext cx="2019618" cy="11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1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C9D735B0-315C-5FF7-2258-3E2030AFE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D17263C1-7A62-D80B-35E0-EA2E835C81E2}"/>
              </a:ext>
            </a:extLst>
          </p:cNvPr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>
                <a:sym typeface="Calibri"/>
              </a:rPr>
              <a:t>Liam O’Sullivan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9A63DD1-58D1-D303-B56B-0E7DD6E8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3" name="Picture 2" descr="A diagram of inner peace&#10;&#10;Description automatically generated">
            <a:extLst>
              <a:ext uri="{FF2B5EF4-FFF2-40B4-BE49-F238E27FC236}">
                <a16:creationId xmlns:a16="http://schemas.microsoft.com/office/drawing/2014/main" id="{6C567185-D092-252D-B388-FEA7808BF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96" y="160863"/>
            <a:ext cx="1224439" cy="16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04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C4AC0829-76BB-7054-D355-F85AFA349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6ACCA65A-154B-C9B8-5A8E-83E810817B3E}"/>
              </a:ext>
            </a:extLst>
          </p:cNvPr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 err="1">
                <a:sym typeface="Calibri"/>
              </a:rPr>
              <a:t>Makho</a:t>
            </a:r>
            <a:r>
              <a:rPr lang="en-US" sz="840" dirty="0">
                <a:sym typeface="Calibri"/>
              </a:rPr>
              <a:t> </a:t>
            </a:r>
            <a:r>
              <a:rPr lang="en-US" sz="840" dirty="0" err="1">
                <a:sym typeface="Calibri"/>
              </a:rPr>
              <a:t>Nsibandze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EED8B9D-2055-E276-D1A7-FA6969B63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7A597-FC8B-1DE3-EECF-8839E661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9" y="113443"/>
            <a:ext cx="1219505" cy="1626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262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A73001EE-3BA9-246F-9150-68C824BCB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C4EDE3E6-53D1-62EB-7A97-FB33A79D5674}"/>
              </a:ext>
            </a:extLst>
          </p:cNvPr>
          <p:cNvSpPr txBox="1"/>
          <p:nvPr/>
        </p:nvSpPr>
        <p:spPr>
          <a:xfrm>
            <a:off x="26670" y="89048"/>
            <a:ext cx="980805" cy="2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pPr>
              <a:lnSpc>
                <a:spcPct val="115000"/>
              </a:lnSpc>
              <a:spcAft>
                <a:spcPts val="280"/>
              </a:spcAft>
            </a:pPr>
            <a:r>
              <a:rPr lang="en-US" sz="63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Holly Wady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846A07E-7F33-0A09-122E-435920A98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3" name="Picture 2" descr="A diagram of inner peace">
            <a:extLst>
              <a:ext uri="{FF2B5EF4-FFF2-40B4-BE49-F238E27FC236}">
                <a16:creationId xmlns:a16="http://schemas.microsoft.com/office/drawing/2014/main" id="{8F879EC4-1872-50D7-A864-720C70A4D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" y="339217"/>
            <a:ext cx="2080260" cy="11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1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B994EB7B-BEAE-702C-3462-7C065B289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482DDB65-058D-07B0-1C68-DC60F7574058}"/>
              </a:ext>
            </a:extLst>
          </p:cNvPr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>
                <a:latin typeface="Lato Extended"/>
              </a:rPr>
              <a:t>Dorel Tamam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9C63151-FC02-512F-B306-0078FE634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07983719-6F91-01B8-EF92-46A6C5AE447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2890" y="460692"/>
            <a:ext cx="2534602" cy="11876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8116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Fulfillment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284386" y="99108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Authenticity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604854" y="61178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Significance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604850" y="137220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 Work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2284389" y="61584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Fairness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" sz="840" dirty="0">
                <a:sym typeface="Calibri"/>
              </a:rPr>
              <a:t>Matthew Durkin </a:t>
            </a:r>
            <a:endParaRPr sz="840" dirty="0"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604851" y="99108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Recognition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6"/>
          <p:cNvCxnSpPr>
            <a:stCxn id="119" idx="2"/>
            <a:endCxn id="121" idx="0"/>
          </p:cNvCxnSpPr>
          <p:nvPr/>
        </p:nvCxnSpPr>
        <p:spPr>
          <a:xfrm flipH="1">
            <a:off x="880262" y="427306"/>
            <a:ext cx="844305" cy="1844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6"/>
          <p:cNvCxnSpPr>
            <a:stCxn id="119" idx="2"/>
            <a:endCxn id="123" idx="0"/>
          </p:cNvCxnSpPr>
          <p:nvPr/>
        </p:nvCxnSpPr>
        <p:spPr>
          <a:xfrm>
            <a:off x="1724566" y="427306"/>
            <a:ext cx="835170" cy="1885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6"/>
          <p:cNvSpPr/>
          <p:nvPr/>
        </p:nvSpPr>
        <p:spPr>
          <a:xfrm>
            <a:off x="1449204" y="991084"/>
            <a:ext cx="550725" cy="24738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 + Friends</a:t>
            </a:r>
            <a:endParaRPr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16"/>
          <p:cNvCxnSpPr>
            <a:cxnSpLocks/>
            <a:stCxn id="130" idx="2"/>
            <a:endCxn id="128" idx="0"/>
          </p:cNvCxnSpPr>
          <p:nvPr/>
        </p:nvCxnSpPr>
        <p:spPr>
          <a:xfrm>
            <a:off x="1724564" y="739189"/>
            <a:ext cx="3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16"/>
          <p:cNvCxnSpPr>
            <a:stCxn id="121" idx="2"/>
            <a:endCxn id="125" idx="0"/>
          </p:cNvCxnSpPr>
          <p:nvPr/>
        </p:nvCxnSpPr>
        <p:spPr>
          <a:xfrm>
            <a:off x="880215" y="739671"/>
            <a:ext cx="0" cy="251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1449201" y="60720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Connected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16"/>
          <p:cNvCxnSpPr>
            <a:stCxn id="119" idx="2"/>
            <a:endCxn id="130" idx="0"/>
          </p:cNvCxnSpPr>
          <p:nvPr/>
        </p:nvCxnSpPr>
        <p:spPr>
          <a:xfrm>
            <a:off x="1724566" y="427306"/>
            <a:ext cx="0" cy="1798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16"/>
          <p:cNvCxnSpPr>
            <a:stCxn id="125" idx="2"/>
            <a:endCxn id="122" idx="0"/>
          </p:cNvCxnSpPr>
          <p:nvPr/>
        </p:nvCxnSpPr>
        <p:spPr>
          <a:xfrm>
            <a:off x="880213" y="1123067"/>
            <a:ext cx="0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6"/>
          <p:cNvCxnSpPr>
            <a:cxnSpLocks/>
            <a:stCxn id="121" idx="2"/>
            <a:endCxn id="128" idx="0"/>
          </p:cNvCxnSpPr>
          <p:nvPr/>
        </p:nvCxnSpPr>
        <p:spPr>
          <a:xfrm>
            <a:off x="880217" y="739671"/>
            <a:ext cx="844350" cy="251413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6"/>
          <p:cNvCxnSpPr>
            <a:stCxn id="130" idx="2"/>
            <a:endCxn id="120" idx="0"/>
          </p:cNvCxnSpPr>
          <p:nvPr/>
        </p:nvCxnSpPr>
        <p:spPr>
          <a:xfrm>
            <a:off x="1724562" y="739189"/>
            <a:ext cx="835170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6"/>
          <p:cNvCxnSpPr>
            <a:stCxn id="123" idx="2"/>
            <a:endCxn id="120" idx="0"/>
          </p:cNvCxnSpPr>
          <p:nvPr/>
        </p:nvCxnSpPr>
        <p:spPr>
          <a:xfrm>
            <a:off x="2559751" y="743731"/>
            <a:ext cx="0" cy="247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F79B8411-EDAD-522D-2710-45F7869EF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5142526A-11E2-6DDC-88A7-2EEA09457E29}"/>
              </a:ext>
            </a:extLst>
          </p:cNvPr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>
                <a:sym typeface="Calibri"/>
              </a:rPr>
              <a:t>Cameron M. Stacy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0E9BDAE-B842-BCA5-19CC-380012FA6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3" name="Picture 2" descr="A diagram of words written on a white background&#10;&#10;Description automatically generated">
            <a:extLst>
              <a:ext uri="{FF2B5EF4-FFF2-40B4-BE49-F238E27FC236}">
                <a16:creationId xmlns:a16="http://schemas.microsoft.com/office/drawing/2014/main" id="{8C6190EC-2771-19FE-08F3-3BCDE1B2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34" y="240030"/>
            <a:ext cx="1486694" cy="14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26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CF1CB67B-354F-AD26-9EC4-DE91342D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E52E10F7-64FC-5407-8746-29597ABE2CC7}"/>
              </a:ext>
            </a:extLst>
          </p:cNvPr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Jennifer Toth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7F240EE-6937-6DE0-26BE-D13F5E721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BF838-B418-F083-B7F8-BCB98EA6B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86" y="338328"/>
            <a:ext cx="2355628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71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099C2B55-35BD-C789-521D-24D94AE6D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6621A598-1DC3-FCCD-EDB0-DDFBCEBE9972}"/>
              </a:ext>
            </a:extLst>
          </p:cNvPr>
          <p:cNvSpPr txBox="1"/>
          <p:nvPr/>
        </p:nvSpPr>
        <p:spPr>
          <a:xfrm>
            <a:off x="26670" y="89047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>
                <a:sym typeface="Calibri"/>
              </a:rPr>
              <a:t>Christian Stracke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C56D89D-C0B8-478E-4B40-940DE37BF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4" name="Picture 3" descr="A tree with many words&#10;&#10;Description automatically generated">
            <a:extLst>
              <a:ext uri="{FF2B5EF4-FFF2-40B4-BE49-F238E27FC236}">
                <a16:creationId xmlns:a16="http://schemas.microsoft.com/office/drawing/2014/main" id="{C6FAC2EA-AF8A-FF97-532F-52D4BB67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3" y="361509"/>
            <a:ext cx="2289866" cy="13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6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3F6BFAC9-79A2-2A18-1407-FDDE8EB6D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6521A268-B9CC-DC1F-0A02-C1D1FD280494}"/>
              </a:ext>
            </a:extLst>
          </p:cNvPr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>
                <a:sym typeface="Calibri"/>
              </a:rPr>
              <a:t>Jake </a:t>
            </a:r>
            <a:r>
              <a:rPr lang="en-US" sz="840" dirty="0" err="1">
                <a:sym typeface="Calibri"/>
              </a:rPr>
              <a:t>Torrenzano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7B41B67-719F-C275-64F9-E68621DC9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437074D1-BA2D-F3B2-0F3E-A2E24958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8" y="257388"/>
            <a:ext cx="2324214" cy="14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6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F266EF3D-51E3-8622-551C-172435C6E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207CC872-5FC3-45AC-ED32-80D34B2B1961}"/>
              </a:ext>
            </a:extLst>
          </p:cNvPr>
          <p:cNvSpPr txBox="1"/>
          <p:nvPr/>
        </p:nvSpPr>
        <p:spPr>
          <a:xfrm>
            <a:off x="26670" y="89047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>
                <a:sym typeface="Calibri"/>
              </a:rPr>
              <a:t>Siddharth Ganesan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713594-950E-EA32-91B8-7606B04DD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E32302E4-6000-FB74-EF20-B8E55E19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67" y="400051"/>
            <a:ext cx="2318068" cy="103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47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F24D54AE-093E-EA1B-E55D-695A9A892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DFB24136-1FFC-9F1B-A90E-6D141CB5FB78}"/>
              </a:ext>
            </a:extLst>
          </p:cNvPr>
          <p:cNvSpPr txBox="1"/>
          <p:nvPr/>
        </p:nvSpPr>
        <p:spPr>
          <a:xfrm>
            <a:off x="26670" y="89047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dirty="0" err="1">
                <a:sym typeface="Calibri"/>
              </a:rPr>
              <a:t>Grishka</a:t>
            </a:r>
            <a:r>
              <a:rPr lang="en-US" sz="840" dirty="0">
                <a:sym typeface="Calibri"/>
              </a:rPr>
              <a:t> </a:t>
            </a:r>
            <a:r>
              <a:rPr lang="en-US" sz="840" dirty="0" err="1">
                <a:sym typeface="Calibri"/>
              </a:rPr>
              <a:t>Bonlong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33AE99-EADF-98FC-A85E-9D4C287A2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5" name="Picture 4" descr="A diagram of different values&#10;&#10;Description automatically generated">
            <a:extLst>
              <a:ext uri="{FF2B5EF4-FFF2-40B4-BE49-F238E27FC236}">
                <a16:creationId xmlns:a16="http://schemas.microsoft.com/office/drawing/2014/main" id="{40044244-8FB9-2AF5-49DA-BE77A45A9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8" y="400050"/>
            <a:ext cx="2720340" cy="13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0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1FB02EC6-48AF-153E-E36A-A538B1A37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5522B7F9-8D1D-9321-9550-8AF0C6401C07}"/>
              </a:ext>
            </a:extLst>
          </p:cNvPr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b="0" dirty="0">
                <a:latin typeface="Arial" panose="020B0604020202020204" pitchFamily="34" charset="0"/>
              </a:rPr>
              <a:t>David Burns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86919E5-AF34-10E8-AB00-4C74E77D8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4A20F606-FA91-C2F5-F060-1C96F445D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" y="316554"/>
            <a:ext cx="2583180" cy="14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10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D8273D08-49FC-AF97-FA1C-B6B9E3D6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5CC8C863-D65F-2E8C-71DC-76C307CB6C39}"/>
              </a:ext>
            </a:extLst>
          </p:cNvPr>
          <p:cNvSpPr txBox="1"/>
          <p:nvPr/>
        </p:nvSpPr>
        <p:spPr>
          <a:xfrm>
            <a:off x="26670" y="89048"/>
            <a:ext cx="15163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b="0" dirty="0">
                <a:latin typeface="Arial" panose="020B0604020202020204" pitchFamily="34" charset="0"/>
              </a:rPr>
              <a:t>Richard (Rich) Cadena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850F833-EFEE-6C58-D70E-59229D4BA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A45881CE-A39F-3900-B7B3-AB00B7641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73" y="309485"/>
            <a:ext cx="1798692" cy="15050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F77779-7DF1-D4DA-E1B8-F8D3C3FEEF48}"/>
              </a:ext>
            </a:extLst>
          </p:cNvPr>
          <p:cNvSpPr/>
          <p:nvPr/>
        </p:nvSpPr>
        <p:spPr>
          <a:xfrm>
            <a:off x="411480" y="320040"/>
            <a:ext cx="551497" cy="208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"/>
          </a:p>
        </p:txBody>
      </p:sp>
    </p:spTree>
    <p:extLst>
      <p:ext uri="{BB962C8B-B14F-4D97-AF65-F5344CB8AC3E}">
        <p14:creationId xmlns:p14="http://schemas.microsoft.com/office/powerpoint/2010/main" val="3192469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0E7F3A5E-2882-BBB4-116C-81153EB0F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1F2950FA-B2AF-25B1-6E01-EF0D622460FF}"/>
              </a:ext>
            </a:extLst>
          </p:cNvPr>
          <p:cNvSpPr txBox="1"/>
          <p:nvPr/>
        </p:nvSpPr>
        <p:spPr>
          <a:xfrm>
            <a:off x="26670" y="89048"/>
            <a:ext cx="15163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b="0" dirty="0">
                <a:latin typeface="Arial" panose="020B0604020202020204" pitchFamily="34" charset="0"/>
              </a:rPr>
              <a:t>Henry </a:t>
            </a:r>
            <a:r>
              <a:rPr lang="en-US" sz="840" b="0" dirty="0" err="1">
                <a:latin typeface="Arial" panose="020B0604020202020204" pitchFamily="34" charset="0"/>
              </a:rPr>
              <a:t>Cassriel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DE3718-0CCA-4762-272E-400EADD7C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BFF69-B8B3-B174-49CF-9DA8D41AB20F}"/>
              </a:ext>
            </a:extLst>
          </p:cNvPr>
          <p:cNvSpPr/>
          <p:nvPr/>
        </p:nvSpPr>
        <p:spPr>
          <a:xfrm>
            <a:off x="411480" y="320040"/>
            <a:ext cx="551497" cy="208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C847A3FF-35CF-2A32-5A82-F574559C1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1" y="365125"/>
            <a:ext cx="2182495" cy="13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82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1999CDF3-10A6-9EB0-37D3-D89B89D35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E0DD797F-DAEA-A9E0-0CC8-3AAF0EFADCA5}"/>
              </a:ext>
            </a:extLst>
          </p:cNvPr>
          <p:cNvSpPr txBox="1"/>
          <p:nvPr/>
        </p:nvSpPr>
        <p:spPr>
          <a:xfrm>
            <a:off x="26670" y="89048"/>
            <a:ext cx="15163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b="0" dirty="0">
                <a:latin typeface="Lato Extended"/>
              </a:rPr>
              <a:t>Yuri Dagan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F2F6E7-2301-4BB5-5B49-5ED9793AD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A4FD71-2611-2708-2561-78003D462DDE}"/>
              </a:ext>
            </a:extLst>
          </p:cNvPr>
          <p:cNvSpPr/>
          <p:nvPr/>
        </p:nvSpPr>
        <p:spPr>
          <a:xfrm>
            <a:off x="411480" y="320040"/>
            <a:ext cx="551497" cy="208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"/>
          </a:p>
        </p:txBody>
      </p:sp>
      <p:pic>
        <p:nvPicPr>
          <p:cNvPr id="5" name="Picture 4" descr="A diagram of a company's process&#10;&#10;Description automatically generated">
            <a:extLst>
              <a:ext uri="{FF2B5EF4-FFF2-40B4-BE49-F238E27FC236}">
                <a16:creationId xmlns:a16="http://schemas.microsoft.com/office/drawing/2014/main" id="{6F05F773-CC1E-99DD-C2C5-119F1F3D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07" y="14289"/>
            <a:ext cx="1149986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Pleasure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284386" y="99108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Equity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604854" y="61178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1027047" y="137220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2284389" y="61584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Empowerment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26670" y="89047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" sz="840" dirty="0" err="1">
                <a:sym typeface="Calibri"/>
              </a:rPr>
              <a:t>Chioma</a:t>
            </a:r>
            <a:r>
              <a:rPr lang="en" sz="840" dirty="0">
                <a:sym typeface="Calibri"/>
              </a:rPr>
              <a:t> </a:t>
            </a:r>
            <a:r>
              <a:rPr lang="en" sz="840" dirty="0" err="1">
                <a:sym typeface="Calibri"/>
              </a:rPr>
              <a:t>Enechukwu</a:t>
            </a:r>
            <a:endParaRPr sz="840" dirty="0"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604851" y="99108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Enthusiasm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17"/>
          <p:cNvCxnSpPr>
            <a:stCxn id="141" idx="2"/>
            <a:endCxn id="143" idx="0"/>
          </p:cNvCxnSpPr>
          <p:nvPr/>
        </p:nvCxnSpPr>
        <p:spPr>
          <a:xfrm flipH="1">
            <a:off x="880262" y="427306"/>
            <a:ext cx="844305" cy="18448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7"/>
          <p:cNvCxnSpPr>
            <a:stCxn id="141" idx="2"/>
            <a:endCxn id="145" idx="0"/>
          </p:cNvCxnSpPr>
          <p:nvPr/>
        </p:nvCxnSpPr>
        <p:spPr>
          <a:xfrm>
            <a:off x="1724566" y="427306"/>
            <a:ext cx="835170" cy="1885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7"/>
          <p:cNvSpPr/>
          <p:nvPr/>
        </p:nvSpPr>
        <p:spPr>
          <a:xfrm>
            <a:off x="1449204" y="99108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Affection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7"/>
          <p:cNvCxnSpPr>
            <a:endCxn id="150" idx="0"/>
          </p:cNvCxnSpPr>
          <p:nvPr/>
        </p:nvCxnSpPr>
        <p:spPr>
          <a:xfrm>
            <a:off x="1724567" y="826549"/>
            <a:ext cx="0" cy="16453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7"/>
          <p:cNvCxnSpPr>
            <a:endCxn id="147" idx="0"/>
          </p:cNvCxnSpPr>
          <p:nvPr/>
        </p:nvCxnSpPr>
        <p:spPr>
          <a:xfrm flipH="1">
            <a:off x="880213" y="826967"/>
            <a:ext cx="846930" cy="16411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17"/>
          <p:cNvSpPr/>
          <p:nvPr/>
        </p:nvSpPr>
        <p:spPr>
          <a:xfrm>
            <a:off x="1449201" y="60720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Connected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17"/>
          <p:cNvCxnSpPr>
            <a:stCxn id="141" idx="2"/>
            <a:endCxn id="153" idx="0"/>
          </p:cNvCxnSpPr>
          <p:nvPr/>
        </p:nvCxnSpPr>
        <p:spPr>
          <a:xfrm>
            <a:off x="1724566" y="427306"/>
            <a:ext cx="0" cy="1798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17"/>
          <p:cNvCxnSpPr>
            <a:endCxn id="144" idx="0"/>
          </p:cNvCxnSpPr>
          <p:nvPr/>
        </p:nvCxnSpPr>
        <p:spPr>
          <a:xfrm flipH="1">
            <a:off x="1302408" y="1205363"/>
            <a:ext cx="422310" cy="16684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17"/>
          <p:cNvCxnSpPr>
            <a:endCxn id="142" idx="0"/>
          </p:cNvCxnSpPr>
          <p:nvPr/>
        </p:nvCxnSpPr>
        <p:spPr>
          <a:xfrm>
            <a:off x="1717752" y="824975"/>
            <a:ext cx="841995" cy="1661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17"/>
          <p:cNvSpPr/>
          <p:nvPr/>
        </p:nvSpPr>
        <p:spPr>
          <a:xfrm>
            <a:off x="1866783" y="137220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Self-Awareness</a:t>
            </a:r>
            <a:endParaRPr sz="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p17"/>
          <p:cNvCxnSpPr>
            <a:stCxn id="143" idx="2"/>
            <a:endCxn id="145" idx="2"/>
          </p:cNvCxnSpPr>
          <p:nvPr/>
        </p:nvCxnSpPr>
        <p:spPr>
          <a:xfrm rot="-5400000" flipH="1">
            <a:off x="1717958" y="-98071"/>
            <a:ext cx="4095" cy="1679580"/>
          </a:xfrm>
          <a:prstGeom prst="bentConnector3">
            <a:avLst>
              <a:gd name="adj1" fmla="val 2134404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7"/>
          <p:cNvCxnSpPr>
            <a:stCxn id="147" idx="2"/>
            <a:endCxn id="142" idx="2"/>
          </p:cNvCxnSpPr>
          <p:nvPr/>
        </p:nvCxnSpPr>
        <p:spPr>
          <a:xfrm rot="-5400000" flipH="1">
            <a:off x="1719898" y="283381"/>
            <a:ext cx="210" cy="1679580"/>
          </a:xfrm>
          <a:prstGeom prst="bentConnector3">
            <a:avLst>
              <a:gd name="adj1" fmla="val 3968932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7"/>
          <p:cNvCxnSpPr>
            <a:endCxn id="157" idx="0"/>
          </p:cNvCxnSpPr>
          <p:nvPr/>
        </p:nvCxnSpPr>
        <p:spPr>
          <a:xfrm>
            <a:off x="1721832" y="1208408"/>
            <a:ext cx="420315" cy="1638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7"/>
          <p:cNvCxnSpPr>
            <a:stCxn id="150" idx="2"/>
          </p:cNvCxnSpPr>
          <p:nvPr/>
        </p:nvCxnSpPr>
        <p:spPr>
          <a:xfrm>
            <a:off x="1724567" y="1123068"/>
            <a:ext cx="0" cy="823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1351598A-99E6-C34B-244E-15420876C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F225C16F-022E-222B-8D4F-8252AD9EB234}"/>
              </a:ext>
            </a:extLst>
          </p:cNvPr>
          <p:cNvSpPr txBox="1"/>
          <p:nvPr/>
        </p:nvSpPr>
        <p:spPr>
          <a:xfrm>
            <a:off x="26670" y="89048"/>
            <a:ext cx="15163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b="0" dirty="0">
                <a:latin typeface="Arial" panose="020B0604020202020204" pitchFamily="34" charset="0"/>
              </a:rPr>
              <a:t>Kingsley </a:t>
            </a:r>
            <a:r>
              <a:rPr lang="en-US" sz="840" b="0" dirty="0" err="1">
                <a:latin typeface="Arial" panose="020B0604020202020204" pitchFamily="34" charset="0"/>
              </a:rPr>
              <a:t>Ehie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D2E99A0-5CF5-5438-7206-1614A0512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62688C-076C-3BF4-D373-4835D14A46B4}"/>
              </a:ext>
            </a:extLst>
          </p:cNvPr>
          <p:cNvSpPr/>
          <p:nvPr/>
        </p:nvSpPr>
        <p:spPr>
          <a:xfrm>
            <a:off x="411480" y="320040"/>
            <a:ext cx="551497" cy="208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"/>
          </a:p>
        </p:txBody>
      </p:sp>
      <p:pic>
        <p:nvPicPr>
          <p:cNvPr id="4" name="Picture 3" descr="A diagram of a company structure&#10;&#10;Description automatically generated">
            <a:extLst>
              <a:ext uri="{FF2B5EF4-FFF2-40B4-BE49-F238E27FC236}">
                <a16:creationId xmlns:a16="http://schemas.microsoft.com/office/drawing/2014/main" id="{A7058450-738D-7C3F-65C2-EE3C855F5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9" y="206229"/>
            <a:ext cx="173799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99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3CA2A34D-09F8-5173-FF74-3EE40428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CD5F20BB-D6EA-1A02-B7F0-4279D43CD025}"/>
              </a:ext>
            </a:extLst>
          </p:cNvPr>
          <p:cNvSpPr txBox="1"/>
          <p:nvPr/>
        </p:nvSpPr>
        <p:spPr>
          <a:xfrm>
            <a:off x="26670" y="89048"/>
            <a:ext cx="15163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b="0" dirty="0">
                <a:latin typeface="Arial" panose="020B0604020202020204" pitchFamily="34" charset="0"/>
              </a:rPr>
              <a:t>William </a:t>
            </a:r>
            <a:r>
              <a:rPr lang="en-US" sz="840" b="0" dirty="0" err="1">
                <a:latin typeface="Arial" panose="020B0604020202020204" pitchFamily="34" charset="0"/>
              </a:rPr>
              <a:t>Essilfie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52DB523-5C94-BACF-2C89-F89BE1E9F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DB731-717A-0A47-7B27-9000E5F9B9CB}"/>
              </a:ext>
            </a:extLst>
          </p:cNvPr>
          <p:cNvSpPr/>
          <p:nvPr/>
        </p:nvSpPr>
        <p:spPr>
          <a:xfrm>
            <a:off x="411480" y="320040"/>
            <a:ext cx="551497" cy="208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"/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5F3A1EF-7DAC-13C2-3A05-4114626C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03" y="14289"/>
            <a:ext cx="1325997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3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556EADF5-F2E9-FBBD-0F15-575B9484A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A39285A3-5F85-519B-426D-9618830443E9}"/>
              </a:ext>
            </a:extLst>
          </p:cNvPr>
          <p:cNvSpPr txBox="1"/>
          <p:nvPr/>
        </p:nvSpPr>
        <p:spPr>
          <a:xfrm>
            <a:off x="26670" y="89048"/>
            <a:ext cx="15163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b="0" dirty="0">
                <a:latin typeface="Arial" panose="020B0604020202020204" pitchFamily="34" charset="0"/>
              </a:rPr>
              <a:t>Emily Koh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2FE84BC-293E-25ED-F14E-088DF1BD4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3366D-F4A8-DD66-13F1-8F22AF158F3B}"/>
              </a:ext>
            </a:extLst>
          </p:cNvPr>
          <p:cNvSpPr/>
          <p:nvPr/>
        </p:nvSpPr>
        <p:spPr>
          <a:xfrm>
            <a:off x="411480" y="320040"/>
            <a:ext cx="551497" cy="208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"/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E3F491AE-1A2F-0269-4D5F-78EBD7B4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43535"/>
            <a:ext cx="2720340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4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7F1E6847-6CF9-8895-5D1C-3BAE0405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7F31FFC7-5105-9339-3DD3-5474DE1F2F22}"/>
              </a:ext>
            </a:extLst>
          </p:cNvPr>
          <p:cNvSpPr txBox="1"/>
          <p:nvPr/>
        </p:nvSpPr>
        <p:spPr>
          <a:xfrm>
            <a:off x="26670" y="89048"/>
            <a:ext cx="15163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b="0" dirty="0">
                <a:latin typeface="Arial" panose="020B0604020202020204" pitchFamily="34" charset="0"/>
              </a:rPr>
              <a:t>Deborah </a:t>
            </a:r>
            <a:r>
              <a:rPr lang="en-US" sz="840" b="0" dirty="0" err="1">
                <a:latin typeface="Arial" panose="020B0604020202020204" pitchFamily="34" charset="0"/>
              </a:rPr>
              <a:t>Oshuntola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E78B44A-C233-94D7-4B88-D9EB8EA40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D612B5-4F4F-0F6C-2C10-484892C09CF6}"/>
              </a:ext>
            </a:extLst>
          </p:cNvPr>
          <p:cNvSpPr/>
          <p:nvPr/>
        </p:nvSpPr>
        <p:spPr>
          <a:xfrm>
            <a:off x="411480" y="320040"/>
            <a:ext cx="551497" cy="208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"/>
          </a:p>
        </p:txBody>
      </p:sp>
      <p:pic>
        <p:nvPicPr>
          <p:cNvPr id="4" name="Picture 3" descr="A diagram of a diagram of a variety of thoughts&#10;&#10;Description automatically generated with medium confidence">
            <a:extLst>
              <a:ext uri="{FF2B5EF4-FFF2-40B4-BE49-F238E27FC236}">
                <a16:creationId xmlns:a16="http://schemas.microsoft.com/office/drawing/2014/main" id="{BF2DA583-E70D-6835-0BF5-02B7AB07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3" y="282936"/>
            <a:ext cx="2065655" cy="15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58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F76DCB6A-36B8-C48C-D90D-331279148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5D3379EB-C72F-2E4E-9C33-C6440CE9AA14}"/>
              </a:ext>
            </a:extLst>
          </p:cNvPr>
          <p:cNvSpPr txBox="1"/>
          <p:nvPr/>
        </p:nvSpPr>
        <p:spPr>
          <a:xfrm>
            <a:off x="26670" y="89048"/>
            <a:ext cx="15163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b="0" dirty="0">
                <a:latin typeface="Lato Extended"/>
              </a:rPr>
              <a:t>Aysha Ansari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AF61DF7-7B99-3C33-E6FC-C4DBF02A7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FBD93F-F656-BE3A-0812-3C3FD2DD6DD2}"/>
              </a:ext>
            </a:extLst>
          </p:cNvPr>
          <p:cNvSpPr/>
          <p:nvPr/>
        </p:nvSpPr>
        <p:spPr>
          <a:xfrm>
            <a:off x="411480" y="320040"/>
            <a:ext cx="551497" cy="208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"/>
          </a:p>
        </p:txBody>
      </p:sp>
      <p:pic>
        <p:nvPicPr>
          <p:cNvPr id="5" name="Picture 4" descr="A group of words on a white background&#10;&#10;Description automatically generated">
            <a:extLst>
              <a:ext uri="{FF2B5EF4-FFF2-40B4-BE49-F238E27FC236}">
                <a16:creationId xmlns:a16="http://schemas.microsoft.com/office/drawing/2014/main" id="{89C68856-14F6-CB66-AD8E-7CB305EF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7" y="245427"/>
            <a:ext cx="2106217" cy="13379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071937-5D0E-E5B1-4365-A20BE4B64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993" y="66345"/>
            <a:ext cx="767570" cy="4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8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BD44C3E1-1337-F2BF-17B6-A22B4098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01220F36-16D1-BB7C-455A-88706F5DA309}"/>
              </a:ext>
            </a:extLst>
          </p:cNvPr>
          <p:cNvSpPr txBox="1"/>
          <p:nvPr/>
        </p:nvSpPr>
        <p:spPr>
          <a:xfrm>
            <a:off x="26670" y="89048"/>
            <a:ext cx="15163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b="0" dirty="0">
                <a:latin typeface="Lato Extended"/>
              </a:rPr>
              <a:t>Ilan Goldberg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6F0C70F-BAE7-5207-6029-FDBE704B3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168F1B-ECD1-3D99-A0FF-CEC8536F0A3B}"/>
              </a:ext>
            </a:extLst>
          </p:cNvPr>
          <p:cNvSpPr/>
          <p:nvPr/>
        </p:nvSpPr>
        <p:spPr>
          <a:xfrm>
            <a:off x="411480" y="320040"/>
            <a:ext cx="551497" cy="208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"/>
          </a:p>
        </p:txBody>
      </p:sp>
      <p:pic>
        <p:nvPicPr>
          <p:cNvPr id="4" name="Picture 3" descr="A diagram of progress and progress&#10;&#10;Description automatically generated">
            <a:extLst>
              <a:ext uri="{FF2B5EF4-FFF2-40B4-BE49-F238E27FC236}">
                <a16:creationId xmlns:a16="http://schemas.microsoft.com/office/drawing/2014/main" id="{3BE17DB8-D217-B7EA-2169-CC970A23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20041"/>
            <a:ext cx="272034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>
          <a:extLst>
            <a:ext uri="{FF2B5EF4-FFF2-40B4-BE49-F238E27FC236}">
              <a16:creationId xmlns:a16="http://schemas.microsoft.com/office/drawing/2014/main" id="{B95BEDEF-08E8-8F38-3736-DAB4FF3B9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">
            <a:extLst>
              <a:ext uri="{FF2B5EF4-FFF2-40B4-BE49-F238E27FC236}">
                <a16:creationId xmlns:a16="http://schemas.microsoft.com/office/drawing/2014/main" id="{D1DC589D-777E-0E74-9EE9-8235B1ED49E4}"/>
              </a:ext>
            </a:extLst>
          </p:cNvPr>
          <p:cNvSpPr txBox="1"/>
          <p:nvPr/>
        </p:nvSpPr>
        <p:spPr>
          <a:xfrm>
            <a:off x="26670" y="89048"/>
            <a:ext cx="151638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rgbClr val="FFFFFF"/>
                </a:highlight>
                <a:latin typeface="Calibri"/>
                <a:cs typeface="Calibri"/>
              </a:defRPr>
            </a:lvl1pPr>
          </a:lstStyle>
          <a:p>
            <a:r>
              <a:rPr lang="en-US" sz="840" b="0" dirty="0">
                <a:latin typeface="Arial" panose="020B0604020202020204" pitchFamily="34" charset="0"/>
              </a:rPr>
              <a:t>Kyle Hamm</a:t>
            </a:r>
            <a:endParaRPr lang="en-US" sz="840" dirty="0"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99FBA4A-EB81-6E75-E0FE-2F373011B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90578"/>
            <a:ext cx="64698" cy="5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2004" tIns="16002" rIns="32004" bIns="1600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366930-BD94-6371-13DF-6FE5BC8DFDC2}"/>
              </a:ext>
            </a:extLst>
          </p:cNvPr>
          <p:cNvSpPr/>
          <p:nvPr/>
        </p:nvSpPr>
        <p:spPr>
          <a:xfrm>
            <a:off x="411480" y="320040"/>
            <a:ext cx="551497" cy="208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"/>
          </a:p>
        </p:txBody>
      </p:sp>
      <p:pic>
        <p:nvPicPr>
          <p:cNvPr id="5" name="Picture 4" descr="A diagram of a problem&#10;&#10;Description automatically generated">
            <a:extLst>
              <a:ext uri="{FF2B5EF4-FFF2-40B4-BE49-F238E27FC236}">
                <a16:creationId xmlns:a16="http://schemas.microsoft.com/office/drawing/2014/main" id="{9D06CC65-6D84-1EBC-F620-4F24763F2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381000"/>
            <a:ext cx="22669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17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Inner Peace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2559782" y="99108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Equity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898477" y="611781"/>
            <a:ext cx="669550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 &amp; Friends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2009062" y="61584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Stability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26670" y="89047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840" b="1" dirty="0" err="1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Jeancarlo</a:t>
            </a:r>
            <a:r>
              <a:rPr lang="en" sz="840" b="1" dirty="0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Guevara </a:t>
            </a:r>
            <a:endParaRPr sz="840" b="1" dirty="0">
              <a:solidFill>
                <a:srgbClr val="1A191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347751" y="99108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Dreaming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1086316" y="99108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Ethical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18"/>
          <p:cNvCxnSpPr>
            <a:stCxn id="171" idx="2"/>
            <a:endCxn id="167" idx="2"/>
          </p:cNvCxnSpPr>
          <p:nvPr/>
        </p:nvCxnSpPr>
        <p:spPr>
          <a:xfrm rot="-5400000" flipH="1">
            <a:off x="1729025" y="17154"/>
            <a:ext cx="210" cy="2212035"/>
          </a:xfrm>
          <a:prstGeom prst="bentConnector3">
            <a:avLst>
              <a:gd name="adj1" fmla="val 3968932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8"/>
          <p:cNvCxnSpPr>
            <a:stCxn id="172" idx="2"/>
          </p:cNvCxnSpPr>
          <p:nvPr/>
        </p:nvCxnSpPr>
        <p:spPr>
          <a:xfrm>
            <a:off x="1361678" y="1123068"/>
            <a:ext cx="0" cy="823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p18"/>
          <p:cNvCxnSpPr>
            <a:cxnSpLocks/>
            <a:stCxn id="168" idx="0"/>
            <a:endCxn id="169" idx="0"/>
          </p:cNvCxnSpPr>
          <p:nvPr/>
        </p:nvCxnSpPr>
        <p:spPr>
          <a:xfrm rot="16200000" flipH="1">
            <a:off x="1756808" y="88225"/>
            <a:ext cx="4060" cy="1051173"/>
          </a:xfrm>
          <a:prstGeom prst="bentConnector3">
            <a:avLst>
              <a:gd name="adj1" fmla="val -563054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8"/>
          <p:cNvCxnSpPr>
            <a:stCxn id="166" idx="2"/>
          </p:cNvCxnSpPr>
          <p:nvPr/>
        </p:nvCxnSpPr>
        <p:spPr>
          <a:xfrm>
            <a:off x="1724566" y="427306"/>
            <a:ext cx="0" cy="980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18"/>
          <p:cNvSpPr/>
          <p:nvPr/>
        </p:nvSpPr>
        <p:spPr>
          <a:xfrm>
            <a:off x="1824878" y="99108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18"/>
          <p:cNvCxnSpPr/>
          <p:nvPr/>
        </p:nvCxnSpPr>
        <p:spPr>
          <a:xfrm>
            <a:off x="2100239" y="1123068"/>
            <a:ext cx="0" cy="8232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18"/>
          <p:cNvCxnSpPr>
            <a:cxnSpLocks/>
            <a:stCxn id="171" idx="0"/>
            <a:endCxn id="172" idx="0"/>
          </p:cNvCxnSpPr>
          <p:nvPr/>
        </p:nvCxnSpPr>
        <p:spPr>
          <a:xfrm rot="-5400000" flipH="1">
            <a:off x="992292" y="621901"/>
            <a:ext cx="210" cy="73857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8"/>
          <p:cNvCxnSpPr>
            <a:stCxn id="177" idx="0"/>
            <a:endCxn id="167" idx="0"/>
          </p:cNvCxnSpPr>
          <p:nvPr/>
        </p:nvCxnSpPr>
        <p:spPr>
          <a:xfrm rot="-5400000" flipH="1">
            <a:off x="2467582" y="623740"/>
            <a:ext cx="210" cy="734895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18"/>
          <p:cNvCxnSpPr>
            <a:cxnSpLocks/>
            <a:stCxn id="168" idx="2"/>
          </p:cNvCxnSpPr>
          <p:nvPr/>
        </p:nvCxnSpPr>
        <p:spPr>
          <a:xfrm flipH="1">
            <a:off x="995654" y="739671"/>
            <a:ext cx="237598" cy="16380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18"/>
          <p:cNvCxnSpPr>
            <a:stCxn id="169" idx="2"/>
          </p:cNvCxnSpPr>
          <p:nvPr/>
        </p:nvCxnSpPr>
        <p:spPr>
          <a:xfrm>
            <a:off x="2284424" y="743731"/>
            <a:ext cx="166635" cy="15981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18"/>
          <p:cNvCxnSpPr/>
          <p:nvPr/>
        </p:nvCxnSpPr>
        <p:spPr>
          <a:xfrm>
            <a:off x="1724566" y="1206413"/>
            <a:ext cx="0" cy="1732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18"/>
          <p:cNvSpPr/>
          <p:nvPr/>
        </p:nvSpPr>
        <p:spPr>
          <a:xfrm>
            <a:off x="1449204" y="137966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Positivism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Inner Harmony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2376514" y="991085"/>
            <a:ext cx="654552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Bravery</a:t>
            </a:r>
            <a:endParaRPr sz="5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5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898477" y="61178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2009062" y="61584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26671" y="89048"/>
            <a:ext cx="123634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840" b="1" dirty="0">
                <a:solidFill>
                  <a:srgbClr val="1A1918"/>
                </a:solidFill>
                <a:highlight>
                  <a:schemeClr val="lt1"/>
                </a:highlight>
                <a:latin typeface="Calibri"/>
                <a:cs typeface="Calibri"/>
                <a:sym typeface="Calibri"/>
              </a:rPr>
              <a:t>Leonardo </a:t>
            </a:r>
            <a:r>
              <a:rPr lang="en" sz="840" b="1" dirty="0" err="1">
                <a:solidFill>
                  <a:srgbClr val="1A1918"/>
                </a:solidFill>
                <a:highlight>
                  <a:schemeClr val="lt1"/>
                </a:highlight>
                <a:latin typeface="Calibri"/>
                <a:cs typeface="Calibri"/>
                <a:sym typeface="Calibri"/>
              </a:rPr>
              <a:t>Henao</a:t>
            </a:r>
            <a:r>
              <a:rPr lang="en" sz="840" b="1" dirty="0">
                <a:solidFill>
                  <a:srgbClr val="1A1918"/>
                </a:solidFill>
                <a:highlight>
                  <a:schemeClr val="lt1"/>
                </a:highlight>
                <a:latin typeface="Calibri"/>
                <a:cs typeface="Calibri"/>
                <a:sym typeface="Calibri"/>
              </a:rPr>
              <a:t> </a:t>
            </a:r>
            <a:r>
              <a:rPr lang="en-US" sz="840" b="1" dirty="0">
                <a:solidFill>
                  <a:srgbClr val="1A1918"/>
                </a:solidFill>
                <a:highlight>
                  <a:schemeClr val="lt1"/>
                </a:highlight>
                <a:latin typeface="Calibri"/>
                <a:cs typeface="Calibri"/>
                <a:sym typeface="Calibri"/>
              </a:rPr>
              <a:t>M</a:t>
            </a:r>
            <a:r>
              <a:rPr lang="en" sz="840" b="1" dirty="0" err="1">
                <a:solidFill>
                  <a:srgbClr val="1A1918"/>
                </a:solidFill>
                <a:highlight>
                  <a:schemeClr val="lt1"/>
                </a:highlight>
                <a:latin typeface="Calibri"/>
                <a:cs typeface="Calibri"/>
                <a:sym typeface="Calibri"/>
              </a:rPr>
              <a:t>elo</a:t>
            </a:r>
            <a:endParaRPr sz="840" b="1" dirty="0">
              <a:solidFill>
                <a:srgbClr val="1A1918"/>
              </a:solidFill>
              <a:highlight>
                <a:schemeClr val="lt1"/>
              </a:highlight>
              <a:latin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898476" y="99108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Legacy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19"/>
          <p:cNvCxnSpPr>
            <a:stCxn id="191" idx="0"/>
            <a:endCxn id="192" idx="0"/>
          </p:cNvCxnSpPr>
          <p:nvPr/>
        </p:nvCxnSpPr>
        <p:spPr>
          <a:xfrm rot="-5400000" flipH="1">
            <a:off x="1727084" y="58537"/>
            <a:ext cx="4095" cy="1110585"/>
          </a:xfrm>
          <a:prstGeom prst="bentConnector3">
            <a:avLst>
              <a:gd name="adj1" fmla="val -2035256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9"/>
          <p:cNvCxnSpPr>
            <a:stCxn id="189" idx="2"/>
          </p:cNvCxnSpPr>
          <p:nvPr/>
        </p:nvCxnSpPr>
        <p:spPr>
          <a:xfrm>
            <a:off x="1724566" y="427306"/>
            <a:ext cx="0" cy="980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" name="Google Shape;197;p19"/>
          <p:cNvSpPr/>
          <p:nvPr/>
        </p:nvSpPr>
        <p:spPr>
          <a:xfrm>
            <a:off x="1641609" y="99108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perseverance</a:t>
            </a:r>
            <a:endParaRPr sz="5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2009064" y="137966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Adventure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19"/>
          <p:cNvCxnSpPr>
            <a:stCxn id="191" idx="2"/>
            <a:endCxn id="194" idx="0"/>
          </p:cNvCxnSpPr>
          <p:nvPr/>
        </p:nvCxnSpPr>
        <p:spPr>
          <a:xfrm>
            <a:off x="1173839" y="739671"/>
            <a:ext cx="0" cy="251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19"/>
          <p:cNvSpPr/>
          <p:nvPr/>
        </p:nvSpPr>
        <p:spPr>
          <a:xfrm>
            <a:off x="898476" y="1374481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Helping Others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19"/>
          <p:cNvCxnSpPr>
            <a:endCxn id="201" idx="0"/>
          </p:cNvCxnSpPr>
          <p:nvPr/>
        </p:nvCxnSpPr>
        <p:spPr>
          <a:xfrm>
            <a:off x="1173837" y="1123110"/>
            <a:ext cx="0" cy="251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19"/>
          <p:cNvCxnSpPr>
            <a:cxnSpLocks/>
            <a:stCxn id="192" idx="2"/>
            <a:endCxn id="197" idx="0"/>
          </p:cNvCxnSpPr>
          <p:nvPr/>
        </p:nvCxnSpPr>
        <p:spPr>
          <a:xfrm flipH="1">
            <a:off x="1916972" y="743731"/>
            <a:ext cx="367453" cy="247353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9EC16A8-8C6F-73E4-4CD4-A83DA9C0F0EA}"/>
              </a:ext>
            </a:extLst>
          </p:cNvPr>
          <p:cNvCxnSpPr>
            <a:stCxn id="197" idx="2"/>
            <a:endCxn id="199" idx="0"/>
          </p:cNvCxnSpPr>
          <p:nvPr/>
        </p:nvCxnSpPr>
        <p:spPr>
          <a:xfrm>
            <a:off x="1916972" y="1123069"/>
            <a:ext cx="367455" cy="25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EE020CA6-F052-5103-B347-72D10050D0C3}"/>
              </a:ext>
            </a:extLst>
          </p:cNvPr>
          <p:cNvCxnSpPr>
            <a:stCxn id="190" idx="2"/>
            <a:endCxn id="199" idx="0"/>
          </p:cNvCxnSpPr>
          <p:nvPr/>
        </p:nvCxnSpPr>
        <p:spPr>
          <a:xfrm flipH="1">
            <a:off x="2284427" y="1123070"/>
            <a:ext cx="419363" cy="25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oogle Shape;203;p19">
            <a:extLst>
              <a:ext uri="{FF2B5EF4-FFF2-40B4-BE49-F238E27FC236}">
                <a16:creationId xmlns:a16="http://schemas.microsoft.com/office/drawing/2014/main" id="{90FF68CE-12E3-CD00-40E1-D804F0802948}"/>
              </a:ext>
            </a:extLst>
          </p:cNvPr>
          <p:cNvCxnSpPr>
            <a:cxnSpLocks/>
            <a:stCxn id="192" idx="2"/>
            <a:endCxn id="190" idx="0"/>
          </p:cNvCxnSpPr>
          <p:nvPr/>
        </p:nvCxnSpPr>
        <p:spPr>
          <a:xfrm>
            <a:off x="2284425" y="743731"/>
            <a:ext cx="419365" cy="247354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/>
          <p:nvPr/>
        </p:nvSpPr>
        <p:spPr>
          <a:xfrm>
            <a:off x="1440068" y="29532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Moral Beauty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2284386" y="99108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Strong Work Ethic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604854" y="61178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Inner Harmony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1449198" y="137220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Communication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2284389" y="61584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Improvement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26670" y="89047"/>
            <a:ext cx="1322070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/>
          <a:p>
            <a:r>
              <a:rPr lang="en" sz="840" b="1" dirty="0" err="1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Marynella</a:t>
            </a:r>
            <a:r>
              <a:rPr lang="en" sz="840" b="1" dirty="0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Hernandez</a:t>
            </a:r>
            <a:endParaRPr sz="840" b="1" dirty="0">
              <a:solidFill>
                <a:srgbClr val="1A191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604851" y="99108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1449204" y="99108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Acknowledgment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1449201" y="60720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Respect</a:t>
            </a:r>
            <a:endParaRPr sz="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20"/>
          <p:cNvCxnSpPr>
            <a:stCxn id="215" idx="2"/>
            <a:endCxn id="212" idx="0"/>
          </p:cNvCxnSpPr>
          <p:nvPr/>
        </p:nvCxnSpPr>
        <p:spPr>
          <a:xfrm>
            <a:off x="880214" y="1123067"/>
            <a:ext cx="844305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0"/>
          <p:cNvCxnSpPr>
            <a:stCxn id="211" idx="0"/>
            <a:endCxn id="213" idx="0"/>
          </p:cNvCxnSpPr>
          <p:nvPr/>
        </p:nvCxnSpPr>
        <p:spPr>
          <a:xfrm rot="-5400000" flipH="1">
            <a:off x="1717958" y="-225961"/>
            <a:ext cx="4095" cy="1679580"/>
          </a:xfrm>
          <a:prstGeom prst="bentConnector3">
            <a:avLst>
              <a:gd name="adj1" fmla="val -202115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0"/>
          <p:cNvCxnSpPr>
            <a:cxnSpLocks/>
            <a:stCxn id="209" idx="2"/>
          </p:cNvCxnSpPr>
          <p:nvPr/>
        </p:nvCxnSpPr>
        <p:spPr>
          <a:xfrm>
            <a:off x="1724566" y="427306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1724566" y="523621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20"/>
          <p:cNvCxnSpPr>
            <a:stCxn id="211" idx="2"/>
            <a:endCxn id="215" idx="0"/>
          </p:cNvCxnSpPr>
          <p:nvPr/>
        </p:nvCxnSpPr>
        <p:spPr>
          <a:xfrm>
            <a:off x="880215" y="739671"/>
            <a:ext cx="0" cy="251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20"/>
          <p:cNvCxnSpPr>
            <a:stCxn id="217" idx="2"/>
            <a:endCxn id="216" idx="0"/>
          </p:cNvCxnSpPr>
          <p:nvPr/>
        </p:nvCxnSpPr>
        <p:spPr>
          <a:xfrm>
            <a:off x="1724562" y="739189"/>
            <a:ext cx="0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0"/>
          <p:cNvCxnSpPr>
            <a:stCxn id="213" idx="2"/>
            <a:endCxn id="210" idx="0"/>
          </p:cNvCxnSpPr>
          <p:nvPr/>
        </p:nvCxnSpPr>
        <p:spPr>
          <a:xfrm>
            <a:off x="2559751" y="743731"/>
            <a:ext cx="0" cy="247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0"/>
          <p:cNvCxnSpPr>
            <a:stCxn id="216" idx="2"/>
            <a:endCxn id="212" idx="0"/>
          </p:cNvCxnSpPr>
          <p:nvPr/>
        </p:nvCxnSpPr>
        <p:spPr>
          <a:xfrm>
            <a:off x="1724567" y="1123069"/>
            <a:ext cx="0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20"/>
          <p:cNvCxnSpPr>
            <a:stCxn id="210" idx="2"/>
            <a:endCxn id="212" idx="0"/>
          </p:cNvCxnSpPr>
          <p:nvPr/>
        </p:nvCxnSpPr>
        <p:spPr>
          <a:xfrm flipH="1">
            <a:off x="1724577" y="1123070"/>
            <a:ext cx="835170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/>
          <p:nvPr/>
        </p:nvSpPr>
        <p:spPr>
          <a:xfrm>
            <a:off x="1440068" y="498601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2284386" y="1194365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t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Excellence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604854" y="81506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Peace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1449198" y="1575488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Optimism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2284389" y="819121"/>
            <a:ext cx="550725" cy="127890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Commitment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26670" y="89048"/>
            <a:ext cx="980805" cy="19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99" tIns="31999" rIns="31999" bIns="3199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 b="1">
                <a:solidFill>
                  <a:srgbClr val="1A19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</a:defRPr>
            </a:lvl1pPr>
          </a:lstStyle>
          <a:p>
            <a:r>
              <a:rPr lang="en" sz="840" dirty="0">
                <a:sym typeface="Calibri"/>
              </a:rPr>
              <a:t>Zeeshan </a:t>
            </a:r>
            <a:r>
              <a:rPr lang="en" sz="840" dirty="0" err="1">
                <a:sym typeface="Calibri"/>
              </a:rPr>
              <a:t>Jafry</a:t>
            </a:r>
            <a:r>
              <a:rPr lang="en" sz="840" dirty="0">
                <a:sym typeface="Calibri"/>
              </a:rPr>
              <a:t> </a:t>
            </a:r>
            <a:endParaRPr sz="840" dirty="0"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04851" y="1194362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Flexibility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1449204" y="119436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Empathy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1449201" y="810484"/>
            <a:ext cx="55072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>
              <a:buSzPts val="1100"/>
            </a:pPr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Ethical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21"/>
          <p:cNvCxnSpPr>
            <a:stCxn id="237" idx="2"/>
            <a:endCxn id="234" idx="0"/>
          </p:cNvCxnSpPr>
          <p:nvPr/>
        </p:nvCxnSpPr>
        <p:spPr>
          <a:xfrm>
            <a:off x="880214" y="1326347"/>
            <a:ext cx="844305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" name="Google Shape;241;p21"/>
          <p:cNvCxnSpPr>
            <a:stCxn id="233" idx="0"/>
            <a:endCxn id="235" idx="0"/>
          </p:cNvCxnSpPr>
          <p:nvPr/>
        </p:nvCxnSpPr>
        <p:spPr>
          <a:xfrm rot="-5400000" flipH="1">
            <a:off x="1717958" y="-22681"/>
            <a:ext cx="4095" cy="1679580"/>
          </a:xfrm>
          <a:prstGeom prst="bentConnector3">
            <a:avLst>
              <a:gd name="adj1" fmla="val -2021152"/>
            </a:avLst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1"/>
          <p:cNvCxnSpPr>
            <a:stCxn id="231" idx="2"/>
          </p:cNvCxnSpPr>
          <p:nvPr/>
        </p:nvCxnSpPr>
        <p:spPr>
          <a:xfrm>
            <a:off x="1724566" y="630586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21"/>
          <p:cNvCxnSpPr/>
          <p:nvPr/>
        </p:nvCxnSpPr>
        <p:spPr>
          <a:xfrm>
            <a:off x="1724566" y="726901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21"/>
          <p:cNvCxnSpPr>
            <a:stCxn id="233" idx="2"/>
            <a:endCxn id="237" idx="0"/>
          </p:cNvCxnSpPr>
          <p:nvPr/>
        </p:nvCxnSpPr>
        <p:spPr>
          <a:xfrm>
            <a:off x="880215" y="942951"/>
            <a:ext cx="0" cy="25137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21"/>
          <p:cNvCxnSpPr>
            <a:stCxn id="239" idx="2"/>
            <a:endCxn id="238" idx="0"/>
          </p:cNvCxnSpPr>
          <p:nvPr/>
        </p:nvCxnSpPr>
        <p:spPr>
          <a:xfrm>
            <a:off x="1724562" y="942469"/>
            <a:ext cx="0" cy="25189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21"/>
          <p:cNvCxnSpPr>
            <a:stCxn id="235" idx="2"/>
            <a:endCxn id="232" idx="0"/>
          </p:cNvCxnSpPr>
          <p:nvPr/>
        </p:nvCxnSpPr>
        <p:spPr>
          <a:xfrm>
            <a:off x="2559751" y="947011"/>
            <a:ext cx="0" cy="24738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" name="Google Shape;247;p21"/>
          <p:cNvCxnSpPr>
            <a:stCxn id="238" idx="2"/>
            <a:endCxn id="234" idx="0"/>
          </p:cNvCxnSpPr>
          <p:nvPr/>
        </p:nvCxnSpPr>
        <p:spPr>
          <a:xfrm>
            <a:off x="1724567" y="1326349"/>
            <a:ext cx="0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21"/>
          <p:cNvCxnSpPr>
            <a:stCxn id="232" idx="2"/>
            <a:endCxn id="234" idx="0"/>
          </p:cNvCxnSpPr>
          <p:nvPr/>
        </p:nvCxnSpPr>
        <p:spPr>
          <a:xfrm flipH="1">
            <a:off x="1724577" y="1326350"/>
            <a:ext cx="835170" cy="249165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21"/>
          <p:cNvSpPr/>
          <p:nvPr/>
        </p:nvSpPr>
        <p:spPr>
          <a:xfrm>
            <a:off x="1440068" y="268966"/>
            <a:ext cx="568995" cy="131985"/>
          </a:xfrm>
          <a:prstGeom prst="rect">
            <a:avLst/>
          </a:prstGeom>
          <a:solidFill>
            <a:srgbClr val="429DD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99" tIns="31999" rIns="31999" bIns="31999" anchor="ctr" anchorCtr="0">
            <a:noAutofit/>
          </a:bodyPr>
          <a:lstStyle/>
          <a:p>
            <a:pPr algn="ctr"/>
            <a:r>
              <a:rPr lang="en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Contentment</a:t>
            </a:r>
            <a:endParaRPr sz="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21"/>
          <p:cNvCxnSpPr>
            <a:stCxn id="249" idx="2"/>
          </p:cNvCxnSpPr>
          <p:nvPr/>
        </p:nvCxnSpPr>
        <p:spPr>
          <a:xfrm>
            <a:off x="1724566" y="400951"/>
            <a:ext cx="0" cy="97650"/>
          </a:xfrm>
          <a:prstGeom prst="straightConnector1">
            <a:avLst/>
          </a:prstGeom>
          <a:noFill/>
          <a:ln w="9525" cap="flat" cmpd="sng">
            <a:solidFill>
              <a:srgbClr val="429DD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410</Words>
  <Application>Microsoft Macintosh PowerPoint</Application>
  <PresentationFormat>自定义</PresentationFormat>
  <Paragraphs>270</Paragraphs>
  <Slides>56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1" baseType="lpstr">
      <vt:lpstr>Lato Extended</vt:lpstr>
      <vt:lpstr>Aptos</vt:lpstr>
      <vt:lpstr>Arial</vt:lpstr>
      <vt:lpstr>Calibri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Jiazheng Tian</cp:lastModifiedBy>
  <cp:revision>87</cp:revision>
  <dcterms:modified xsi:type="dcterms:W3CDTF">2025-03-06T20:15:07Z</dcterms:modified>
</cp:coreProperties>
</file>